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5"/>
  </p:notesMasterIdLst>
  <p:sldIdLst>
    <p:sldId id="257" r:id="rId2"/>
    <p:sldId id="907" r:id="rId3"/>
    <p:sldId id="2147474363" r:id="rId4"/>
    <p:sldId id="2147474373" r:id="rId5"/>
    <p:sldId id="2147474375" r:id="rId6"/>
    <p:sldId id="2147474365" r:id="rId7"/>
    <p:sldId id="2147474368" r:id="rId8"/>
    <p:sldId id="2147474369" r:id="rId9"/>
    <p:sldId id="2147474372" r:id="rId10"/>
    <p:sldId id="2147474374" r:id="rId11"/>
    <p:sldId id="863" r:id="rId12"/>
    <p:sldId id="2147474354" r:id="rId13"/>
    <p:sldId id="2147474376" r:id="rId14"/>
    <p:sldId id="2147474370" r:id="rId15"/>
    <p:sldId id="2147474377" r:id="rId16"/>
    <p:sldId id="758" r:id="rId17"/>
    <p:sldId id="946" r:id="rId18"/>
    <p:sldId id="2147474382" r:id="rId19"/>
    <p:sldId id="2147474312" r:id="rId20"/>
    <p:sldId id="2147474314" r:id="rId21"/>
    <p:sldId id="2147474380" r:id="rId22"/>
    <p:sldId id="280" r:id="rId23"/>
    <p:sldId id="2147474381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273" autoAdjust="0"/>
    <p:restoredTop sz="96327"/>
  </p:normalViewPr>
  <p:slideViewPr>
    <p:cSldViewPr snapToGrid="0">
      <p:cViewPr>
        <p:scale>
          <a:sx n="101" d="100"/>
          <a:sy n="101" d="100"/>
        </p:scale>
        <p:origin x="356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medctr.ad.wfubmc.edu\dfs\molemed3$\hylab_Shaohua_Wang\research%20results-wake\Ageing_Project\Data%20Sheet%20Aging%20Study-seperated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medctr.ad.wfubmc.edu\dfs\molemed3$\hylab_Shaohua_Wang\research%20results-wake\Ageing_Project\qRTPCR\qRTPCR-summary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medctr.ad.wfubmc.edu\dfs\molemed3$\hylab_Shaohua_Wang\research%20results-wake\Ageing_Project\qRTPCR\qRTPCR-summary.xls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prifysgolaber.sharepoint.com/sites/MarineTex/Shared%20Documents/General/BetterBrain/BBT1/EPrime/BBT1%20-%20Eprime%20experiments%20and%20data/All_data/Stroop_Analysis/Interaction_summary_data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313541749892521"/>
          <c:y val="2.566297865713639E-2"/>
          <c:w val="0.57428083351405235"/>
          <c:h val="0.6788716778714949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C4F-44CC-B295-9C7D41BACC80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C4F-44CC-B295-9C7D41BACC80}"/>
              </c:ext>
            </c:extLst>
          </c:dPt>
          <c:errBars>
            <c:errBarType val="plus"/>
            <c:errValType val="cust"/>
            <c:noEndCap val="0"/>
            <c:plus>
              <c:numRef>
                <c:f>'Gut permiability'!$H$3:$H$5</c:f>
                <c:numCache>
                  <c:formatCode>General</c:formatCode>
                  <c:ptCount val="3"/>
                  <c:pt idx="0">
                    <c:v>24.424835569407463</c:v>
                  </c:pt>
                  <c:pt idx="1">
                    <c:v>6.6492327599728354</c:v>
                  </c:pt>
                  <c:pt idx="2">
                    <c:v>16.987747218379312</c:v>
                  </c:pt>
                </c:numCache>
              </c:numRef>
            </c:plus>
            <c:minus>
              <c:numRef>
                <c:f>'Gut permiability'!$H$3:$H$5</c:f>
                <c:numCache>
                  <c:formatCode>General</c:formatCode>
                  <c:ptCount val="3"/>
                  <c:pt idx="0">
                    <c:v>24.424835569407463</c:v>
                  </c:pt>
                  <c:pt idx="1">
                    <c:v>6.6492327599728354</c:v>
                  </c:pt>
                  <c:pt idx="2">
                    <c:v>16.987747218379312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'Gut permiability'!$F$3:$F$4</c:f>
              <c:strCache>
                <c:ptCount val="2"/>
                <c:pt idx="0">
                  <c:v>HFD:Control</c:v>
                </c:pt>
                <c:pt idx="1">
                  <c:v>HFD:Dead D3-5</c:v>
                </c:pt>
              </c:strCache>
            </c:strRef>
          </c:cat>
          <c:val>
            <c:numRef>
              <c:f>'Gut permiability'!$G$3:$G$4</c:f>
              <c:numCache>
                <c:formatCode>General</c:formatCode>
                <c:ptCount val="2"/>
                <c:pt idx="0">
                  <c:v>81.899999999999991</c:v>
                </c:pt>
                <c:pt idx="1">
                  <c:v>40.75555555555556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C4F-44CC-B295-9C7D41BACC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-27"/>
        <c:axId val="895572536"/>
        <c:axId val="895575488"/>
      </c:barChart>
      <c:catAx>
        <c:axId val="8955725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noFill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95575488"/>
        <c:crosses val="autoZero"/>
        <c:auto val="1"/>
        <c:lblAlgn val="ctr"/>
        <c:lblOffset val="100"/>
        <c:noMultiLvlLbl val="0"/>
      </c:catAx>
      <c:valAx>
        <c:axId val="89557548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127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955725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5B9BD5"/>
            </a:solidFill>
            <a:ln w="25400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tx1"/>
              </a:solidFill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01-3ED2-4E16-ABE3-D592373BA68D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03-3ED2-4E16-ABE3-D592373BA68D}"/>
              </c:ext>
            </c:extLst>
          </c:dPt>
          <c:errBars>
            <c:errBarType val="plus"/>
            <c:errValType val="cust"/>
            <c:noEndCap val="0"/>
            <c:plus>
              <c:numRef>
                <c:f>'immune factors'!$X$24:$X$25</c:f>
                <c:numCache>
                  <c:formatCode>General</c:formatCode>
                  <c:ptCount val="2"/>
                  <c:pt idx="0">
                    <c:v>4.5289764994095254E-2</c:v>
                  </c:pt>
                  <c:pt idx="1">
                    <c:v>1.5478206140315311E-2</c:v>
                  </c:pt>
                </c:numCache>
              </c:numRef>
            </c:plus>
            <c:spPr>
              <a:ln w="12700">
                <a:solidFill>
                  <a:srgbClr val="000000"/>
                </a:solidFill>
                <a:prstDash val="solid"/>
              </a:ln>
            </c:spPr>
          </c:errBars>
          <c:cat>
            <c:strRef>
              <c:f>'immune factors'!$V$24:$V$25</c:f>
              <c:strCache>
                <c:ptCount val="2"/>
                <c:pt idx="0">
                  <c:v>CTL</c:v>
                </c:pt>
                <c:pt idx="1">
                  <c:v>D3.5</c:v>
                </c:pt>
              </c:strCache>
            </c:strRef>
          </c:cat>
          <c:val>
            <c:numRef>
              <c:f>'immune factors'!$W$24:$W$25</c:f>
              <c:numCache>
                <c:formatCode>General</c:formatCode>
                <c:ptCount val="2"/>
                <c:pt idx="0">
                  <c:v>1.0006832541015729</c:v>
                </c:pt>
                <c:pt idx="1">
                  <c:v>0.11391009156914268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ED2-4E16-ABE3-D592373BA6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-27"/>
        <c:axId val="438940936"/>
        <c:axId val="1"/>
      </c:barChart>
      <c:catAx>
        <c:axId val="4389409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vert="horz"/>
          <a:lstStyle/>
          <a:p>
            <a:pPr>
              <a:defRPr>
                <a:noFill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12700">
            <a:solidFill>
              <a:schemeClr val="tx1"/>
            </a:solidFill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43894093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05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5B9BD5"/>
            </a:solidFill>
            <a:ln w="25400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tx1"/>
              </a:solidFill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01-6B0B-4D03-95B2-404CDDFC0E6E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03-6B0B-4D03-95B2-404CDDFC0E6E}"/>
              </c:ext>
            </c:extLst>
          </c:dPt>
          <c:errBars>
            <c:errBarType val="plus"/>
            <c:errValType val="cust"/>
            <c:noEndCap val="0"/>
            <c:plus>
              <c:numRef>
                <c:f>'immune factors'!$X$29:$X$30</c:f>
                <c:numCache>
                  <c:formatCode>General</c:formatCode>
                  <c:ptCount val="2"/>
                  <c:pt idx="0">
                    <c:v>6.4408109399029093E-2</c:v>
                  </c:pt>
                  <c:pt idx="1">
                    <c:v>3.6591145078993491E-3</c:v>
                  </c:pt>
                </c:numCache>
              </c:numRef>
            </c:plus>
            <c:spPr>
              <a:ln w="12700">
                <a:solidFill>
                  <a:srgbClr val="000000"/>
                </a:solidFill>
                <a:prstDash val="solid"/>
              </a:ln>
            </c:spPr>
          </c:errBars>
          <c:cat>
            <c:strRef>
              <c:f>'immune factors'!$V$29:$V$30</c:f>
              <c:strCache>
                <c:ptCount val="2"/>
                <c:pt idx="0">
                  <c:v>CTL</c:v>
                </c:pt>
                <c:pt idx="1">
                  <c:v>D3.5</c:v>
                </c:pt>
              </c:strCache>
            </c:strRef>
          </c:cat>
          <c:val>
            <c:numRef>
              <c:f>'immune factors'!$W$29:$W$30</c:f>
              <c:numCache>
                <c:formatCode>General</c:formatCode>
                <c:ptCount val="2"/>
                <c:pt idx="0">
                  <c:v>1.0013808946487548</c:v>
                </c:pt>
                <c:pt idx="1">
                  <c:v>0.22372854360718944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B0B-4D03-95B2-404CDDFC0E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-27"/>
        <c:axId val="438944216"/>
        <c:axId val="1"/>
      </c:barChart>
      <c:catAx>
        <c:axId val="4389442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one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12700">
            <a:solidFill>
              <a:schemeClr val="tx1"/>
            </a:solidFill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43894421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05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rgbClr val="007099"/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Mean RT difference incongurent &gt; congruent bewteen control and interevention and time points.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rgbClr val="007099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Sheet1!$C$12</c:f>
              <c:strCache>
                <c:ptCount val="1"/>
                <c:pt idx="0">
                  <c:v>Control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errBars>
            <c:errBarType val="both"/>
            <c:errValType val="fixedVal"/>
            <c:noEndCap val="0"/>
            <c:val val="1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numRef>
              <c:f>Sheet1!$B$14:$B$15</c:f>
              <c:numCache>
                <c:formatCode>General</c:formatCode>
                <c:ptCount val="2"/>
                <c:pt idx="0">
                  <c:v>0</c:v>
                </c:pt>
                <c:pt idx="1">
                  <c:v>60</c:v>
                </c:pt>
              </c:numCache>
            </c:numRef>
          </c:cat>
          <c:val>
            <c:numRef>
              <c:f>Sheet1!$C$14:$C$15</c:f>
              <c:numCache>
                <c:formatCode>General</c:formatCode>
                <c:ptCount val="2"/>
                <c:pt idx="0">
                  <c:v>29.882999999999999</c:v>
                </c:pt>
                <c:pt idx="1">
                  <c:v>55.085000000000001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C374-4C4E-B2F4-8410476161CC}"/>
            </c:ext>
          </c:extLst>
        </c:ser>
        <c:ser>
          <c:idx val="1"/>
          <c:order val="1"/>
          <c:tx>
            <c:strRef>
              <c:f>Sheet1!$D$12</c:f>
              <c:strCache>
                <c:ptCount val="1"/>
                <c:pt idx="0">
                  <c:v>Intervention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rgbClr val="92D050"/>
              </a:solidFill>
            </a:ln>
            <a:effectLst/>
          </c:spPr>
          <c:invertIfNegative val="0"/>
          <c:errBars>
            <c:errBarType val="both"/>
            <c:errValType val="stdErr"/>
            <c:noEndCap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numRef>
              <c:f>Sheet1!$B$14:$B$15</c:f>
              <c:numCache>
                <c:formatCode>General</c:formatCode>
                <c:ptCount val="2"/>
                <c:pt idx="0">
                  <c:v>0</c:v>
                </c:pt>
                <c:pt idx="1">
                  <c:v>60</c:v>
                </c:pt>
              </c:numCache>
            </c:numRef>
          </c:cat>
          <c:val>
            <c:numRef>
              <c:f>Sheet1!$D$14:$D$15</c:f>
              <c:numCache>
                <c:formatCode>###0.000</c:formatCode>
                <c:ptCount val="2"/>
                <c:pt idx="0" formatCode="General">
                  <c:v>38.551000000000002</c:v>
                </c:pt>
                <c:pt idx="1">
                  <c:v>14.174636292147397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C374-4C4E-B2F4-8410476161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74242800"/>
        <c:axId val="674241840"/>
      </c:barChart>
      <c:catAx>
        <c:axId val="674242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7099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4241840"/>
        <c:crosses val="autoZero"/>
        <c:auto val="1"/>
        <c:lblAlgn val="ctr"/>
        <c:lblOffset val="100"/>
        <c:noMultiLvlLbl val="0"/>
      </c:catAx>
      <c:valAx>
        <c:axId val="674241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rgbClr val="007099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Increased time to process incongruent vs congruent stimuli (RT)</a:t>
                </a:r>
              </a:p>
            </c:rich>
          </c:tx>
          <c:layout>
            <c:manualLayout>
              <c:xMode val="edge"/>
              <c:yMode val="edge"/>
              <c:x val="1.9942388654996677E-2"/>
              <c:y val="9.0178244406289951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rgbClr val="007099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7099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4242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rgbClr val="007099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>
          <a:solidFill>
            <a:srgbClr val="007099"/>
          </a:solidFill>
        </a:defRPr>
      </a:pPr>
      <a:endParaRPr lang="en-US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rgbClr val="007099"/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Week 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rgbClr val="007099"/>
              </a:solidFill>
              <a:latin typeface="+mn-lt"/>
              <a:ea typeface="+mn-ea"/>
              <a:cs typeface="+mn-cs"/>
            </a:defRPr>
          </a:pPr>
          <a:endParaRPr lang="en-GB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Sheet2!$AI$8</c:f>
              <c:strCache>
                <c:ptCount val="1"/>
                <c:pt idx="0">
                  <c:v>Placebo</c:v>
                </c:pt>
              </c:strCache>
            </c:strRef>
          </c:tx>
          <c:spPr>
            <a:solidFill>
              <a:srgbClr val="99FF99"/>
            </a:solidFill>
            <a:ln>
              <a:noFill/>
            </a:ln>
            <a:effectLst/>
          </c:spPr>
          <c:invertIfNegative val="0"/>
          <c:cat>
            <c:strRef>
              <c:f>Sheet2!$AH$9:$AH$14</c:f>
              <c:strCache>
                <c:ptCount val="6"/>
                <c:pt idx="0">
                  <c:v>Reflux Syndrome</c:v>
                </c:pt>
                <c:pt idx="1">
                  <c:v>Abdominal Pain syndrome</c:v>
                </c:pt>
                <c:pt idx="2">
                  <c:v>Indigestion Syndrome</c:v>
                </c:pt>
                <c:pt idx="3">
                  <c:v>Diarrhoea Syndrome</c:v>
                </c:pt>
                <c:pt idx="4">
                  <c:v>Constipation Syndrome</c:v>
                </c:pt>
                <c:pt idx="5">
                  <c:v>GSRS Score (Average of 5 syndromes)</c:v>
                </c:pt>
              </c:strCache>
            </c:strRef>
          </c:cat>
          <c:val>
            <c:numRef>
              <c:f>Sheet2!$AI$9:$AI$14</c:f>
              <c:numCache>
                <c:formatCode>0%</c:formatCode>
                <c:ptCount val="6"/>
                <c:pt idx="0">
                  <c:v>0.2567567567567568</c:v>
                </c:pt>
                <c:pt idx="1">
                  <c:v>0.31477516059957178</c:v>
                </c:pt>
                <c:pt idx="2">
                  <c:v>0.23357664233576639</c:v>
                </c:pt>
                <c:pt idx="3">
                  <c:v>-3.4077555816686353E-2</c:v>
                </c:pt>
                <c:pt idx="4">
                  <c:v>0.24380165289256203</c:v>
                </c:pt>
                <c:pt idx="5">
                  <c:v>0.2285464098073556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25-4AFB-9A1E-2E2FC0B6EF58}"/>
            </c:ext>
          </c:extLst>
        </c:ser>
        <c:ser>
          <c:idx val="1"/>
          <c:order val="1"/>
          <c:tx>
            <c:strRef>
              <c:f>Sheet2!$AJ$8</c:f>
              <c:strCache>
                <c:ptCount val="1"/>
                <c:pt idx="0">
                  <c:v>Nutrition</c:v>
                </c:pt>
              </c:strCache>
            </c:strRef>
          </c:tx>
          <c:spPr>
            <a:solidFill>
              <a:srgbClr val="33CC33"/>
            </a:solidFill>
            <a:ln>
              <a:noFill/>
            </a:ln>
            <a:effectLst/>
          </c:spPr>
          <c:invertIfNegative val="0"/>
          <c:cat>
            <c:strRef>
              <c:f>Sheet2!$AH$9:$AH$14</c:f>
              <c:strCache>
                <c:ptCount val="6"/>
                <c:pt idx="0">
                  <c:v>Reflux Syndrome</c:v>
                </c:pt>
                <c:pt idx="1">
                  <c:v>Abdominal Pain syndrome</c:v>
                </c:pt>
                <c:pt idx="2">
                  <c:v>Indigestion Syndrome</c:v>
                </c:pt>
                <c:pt idx="3">
                  <c:v>Diarrhoea Syndrome</c:v>
                </c:pt>
                <c:pt idx="4">
                  <c:v>Constipation Syndrome</c:v>
                </c:pt>
                <c:pt idx="5">
                  <c:v>GSRS Score (Average of 5 syndromes)</c:v>
                </c:pt>
              </c:strCache>
            </c:strRef>
          </c:cat>
          <c:val>
            <c:numRef>
              <c:f>Sheet2!$AJ$9:$AJ$14</c:f>
              <c:numCache>
                <c:formatCode>0%</c:formatCode>
                <c:ptCount val="6"/>
                <c:pt idx="0">
                  <c:v>0.18115942028985499</c:v>
                </c:pt>
                <c:pt idx="1">
                  <c:v>0.30516431924882659</c:v>
                </c:pt>
                <c:pt idx="2">
                  <c:v>0.32887700534759362</c:v>
                </c:pt>
                <c:pt idx="3">
                  <c:v>0.21505376344086033</c:v>
                </c:pt>
                <c:pt idx="4">
                  <c:v>0.24336283185840699</c:v>
                </c:pt>
                <c:pt idx="5">
                  <c:v>0.25509280217292912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425-4AFB-9A1E-2E2FC0B6EF58}"/>
            </c:ext>
          </c:extLst>
        </c:ser>
        <c:ser>
          <c:idx val="2"/>
          <c:order val="2"/>
          <c:tx>
            <c:strRef>
              <c:f>Sheet2!$AK$8</c:f>
              <c:strCache>
                <c:ptCount val="1"/>
                <c:pt idx="0">
                  <c:v>Medical</c:v>
                </c:pt>
              </c:strCache>
            </c:strRef>
          </c:tx>
          <c:spPr>
            <a:solidFill>
              <a:srgbClr val="008000"/>
            </a:solidFill>
            <a:ln>
              <a:noFill/>
            </a:ln>
            <a:effectLst/>
          </c:spPr>
          <c:invertIfNegative val="0"/>
          <c:cat>
            <c:strRef>
              <c:f>Sheet2!$AH$9:$AH$14</c:f>
              <c:strCache>
                <c:ptCount val="6"/>
                <c:pt idx="0">
                  <c:v>Reflux Syndrome</c:v>
                </c:pt>
                <c:pt idx="1">
                  <c:v>Abdominal Pain syndrome</c:v>
                </c:pt>
                <c:pt idx="2">
                  <c:v>Indigestion Syndrome</c:v>
                </c:pt>
                <c:pt idx="3">
                  <c:v>Diarrhoea Syndrome</c:v>
                </c:pt>
                <c:pt idx="4">
                  <c:v>Constipation Syndrome</c:v>
                </c:pt>
                <c:pt idx="5">
                  <c:v>GSRS Score (Average of 5 syndromes)</c:v>
                </c:pt>
              </c:strCache>
            </c:strRef>
          </c:cat>
          <c:val>
            <c:numRef>
              <c:f>Sheet2!$AK$9:$AK$14</c:f>
              <c:numCache>
                <c:formatCode>0%</c:formatCode>
                <c:ptCount val="6"/>
                <c:pt idx="0">
                  <c:v>0.33333333333333331</c:v>
                </c:pt>
                <c:pt idx="1">
                  <c:v>0.3571428571428571</c:v>
                </c:pt>
                <c:pt idx="2">
                  <c:v>0.36569579288025883</c:v>
                </c:pt>
                <c:pt idx="3">
                  <c:v>0.23255813953488372</c:v>
                </c:pt>
                <c:pt idx="4">
                  <c:v>0.34269662921348298</c:v>
                </c:pt>
                <c:pt idx="5">
                  <c:v>0.35452322738386316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425-4AFB-9A1E-2E2FC0B6EF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69865711"/>
        <c:axId val="769864751"/>
      </c:barChart>
      <c:catAx>
        <c:axId val="769865711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rgbClr val="007099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GI Symptoms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rgbClr val="007099"/>
                  </a:solidFill>
                  <a:latin typeface="+mn-lt"/>
                  <a:ea typeface="+mn-ea"/>
                  <a:cs typeface="+mn-cs"/>
                </a:defRPr>
              </a:pPr>
              <a:endParaRPr lang="en-GB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7099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9864751"/>
        <c:crossesAt val="0"/>
        <c:auto val="1"/>
        <c:lblAlgn val="ctr"/>
        <c:lblOffset val="100"/>
        <c:noMultiLvlLbl val="0"/>
      </c:catAx>
      <c:valAx>
        <c:axId val="769864751"/>
        <c:scaling>
          <c:orientation val="minMax"/>
          <c:max val="0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rgbClr val="007099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% decrease in symptom scores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rgbClr val="007099"/>
                  </a:solidFill>
                  <a:latin typeface="+mn-lt"/>
                  <a:ea typeface="+mn-ea"/>
                  <a:cs typeface="+mn-cs"/>
                </a:defRPr>
              </a:pPr>
              <a:endParaRPr lang="en-GB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7099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9865711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007099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rgbClr val="007099"/>
          </a:solidFill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rgbClr val="007099"/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Week 8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rgbClr val="007099"/>
              </a:solidFill>
              <a:latin typeface="+mn-lt"/>
              <a:ea typeface="+mn-ea"/>
              <a:cs typeface="+mn-cs"/>
            </a:defRPr>
          </a:pPr>
          <a:endParaRPr lang="en-GB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Sheet2!$AC$8</c:f>
              <c:strCache>
                <c:ptCount val="1"/>
                <c:pt idx="0">
                  <c:v>Placebo</c:v>
                </c:pt>
              </c:strCache>
            </c:strRef>
          </c:tx>
          <c:spPr>
            <a:solidFill>
              <a:srgbClr val="99FF99"/>
            </a:solidFill>
            <a:ln>
              <a:noFill/>
            </a:ln>
            <a:effectLst/>
          </c:spPr>
          <c:invertIfNegative val="0"/>
          <c:cat>
            <c:strRef>
              <c:f>Sheet2!$AB$9:$AB$14</c:f>
              <c:strCache>
                <c:ptCount val="6"/>
                <c:pt idx="0">
                  <c:v>Reflux Syndrome</c:v>
                </c:pt>
                <c:pt idx="1">
                  <c:v>Abdominal Pain Syndrome</c:v>
                </c:pt>
                <c:pt idx="2">
                  <c:v>Indigestion Syndrome</c:v>
                </c:pt>
                <c:pt idx="3">
                  <c:v>Diarrhoea Syndrome</c:v>
                </c:pt>
                <c:pt idx="4">
                  <c:v>Constipation Syndrome</c:v>
                </c:pt>
                <c:pt idx="5">
                  <c:v>GSRS Score (Average of 5 syndromes)</c:v>
                </c:pt>
              </c:strCache>
            </c:strRef>
          </c:cat>
          <c:val>
            <c:numRef>
              <c:f>Sheet2!$AC$9:$AC$14</c:f>
              <c:numCache>
                <c:formatCode>0%</c:formatCode>
                <c:ptCount val="6"/>
                <c:pt idx="0">
                  <c:v>0.31746031746031744</c:v>
                </c:pt>
                <c:pt idx="1">
                  <c:v>0.44885011895321175</c:v>
                </c:pt>
                <c:pt idx="2">
                  <c:v>0.15226781857451391</c:v>
                </c:pt>
                <c:pt idx="3">
                  <c:v>0.22250316055625785</c:v>
                </c:pt>
                <c:pt idx="4">
                  <c:v>0.2685185185185186</c:v>
                </c:pt>
                <c:pt idx="5">
                  <c:v>0.29068716094032554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3A-44F3-90A1-5CC8570D83E9}"/>
            </c:ext>
          </c:extLst>
        </c:ser>
        <c:ser>
          <c:idx val="1"/>
          <c:order val="1"/>
          <c:tx>
            <c:strRef>
              <c:f>Sheet2!$AD$8</c:f>
              <c:strCache>
                <c:ptCount val="1"/>
                <c:pt idx="0">
                  <c:v>Nutrition</c:v>
                </c:pt>
              </c:strCache>
            </c:strRef>
          </c:tx>
          <c:spPr>
            <a:solidFill>
              <a:srgbClr val="33CC33"/>
            </a:solidFill>
            <a:ln>
              <a:noFill/>
            </a:ln>
            <a:effectLst/>
          </c:spPr>
          <c:invertIfNegative val="0"/>
          <c:cat>
            <c:strRef>
              <c:f>Sheet2!$AB$9:$AB$14</c:f>
              <c:strCache>
                <c:ptCount val="6"/>
                <c:pt idx="0">
                  <c:v>Reflux Syndrome</c:v>
                </c:pt>
                <c:pt idx="1">
                  <c:v>Abdominal Pain Syndrome</c:v>
                </c:pt>
                <c:pt idx="2">
                  <c:v>Indigestion Syndrome</c:v>
                </c:pt>
                <c:pt idx="3">
                  <c:v>Diarrhoea Syndrome</c:v>
                </c:pt>
                <c:pt idx="4">
                  <c:v>Constipation Syndrome</c:v>
                </c:pt>
                <c:pt idx="5">
                  <c:v>GSRS Score (Average of 5 syndromes)</c:v>
                </c:pt>
              </c:strCache>
            </c:strRef>
          </c:cat>
          <c:val>
            <c:numRef>
              <c:f>Sheet2!$AD$9:$AD$14</c:f>
              <c:numCache>
                <c:formatCode>0%</c:formatCode>
                <c:ptCount val="6"/>
                <c:pt idx="0">
                  <c:v>0.36206896551724144</c:v>
                </c:pt>
                <c:pt idx="1">
                  <c:v>0.33714285714285736</c:v>
                </c:pt>
                <c:pt idx="2">
                  <c:v>0.41627358490566041</c:v>
                </c:pt>
                <c:pt idx="3">
                  <c:v>0.33460365853658552</c:v>
                </c:pt>
                <c:pt idx="4">
                  <c:v>0.30329949238578702</c:v>
                </c:pt>
                <c:pt idx="5">
                  <c:v>0.34778708133971309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C3A-44F3-90A1-5CC8570D83E9}"/>
            </c:ext>
          </c:extLst>
        </c:ser>
        <c:ser>
          <c:idx val="2"/>
          <c:order val="2"/>
          <c:tx>
            <c:strRef>
              <c:f>Sheet2!$AE$8</c:f>
              <c:strCache>
                <c:ptCount val="1"/>
                <c:pt idx="0">
                  <c:v>Medical</c:v>
                </c:pt>
              </c:strCache>
            </c:strRef>
          </c:tx>
          <c:spPr>
            <a:solidFill>
              <a:srgbClr val="008000"/>
            </a:solidFill>
            <a:ln>
              <a:noFill/>
            </a:ln>
            <a:effectLst/>
          </c:spPr>
          <c:invertIfNegative val="0"/>
          <c:cat>
            <c:strRef>
              <c:f>Sheet2!$AB$9:$AB$14</c:f>
              <c:strCache>
                <c:ptCount val="6"/>
                <c:pt idx="0">
                  <c:v>Reflux Syndrome</c:v>
                </c:pt>
                <c:pt idx="1">
                  <c:v>Abdominal Pain Syndrome</c:v>
                </c:pt>
                <c:pt idx="2">
                  <c:v>Indigestion Syndrome</c:v>
                </c:pt>
                <c:pt idx="3">
                  <c:v>Diarrhoea Syndrome</c:v>
                </c:pt>
                <c:pt idx="4">
                  <c:v>Constipation Syndrome</c:v>
                </c:pt>
                <c:pt idx="5">
                  <c:v>GSRS Score (Average of 5 syndromes)</c:v>
                </c:pt>
              </c:strCache>
            </c:strRef>
          </c:cat>
          <c:val>
            <c:numRef>
              <c:f>Sheet2!$AE$9:$AE$14</c:f>
              <c:numCache>
                <c:formatCode>0%</c:formatCode>
                <c:ptCount val="6"/>
                <c:pt idx="0">
                  <c:v>0.34615384615384615</c:v>
                </c:pt>
                <c:pt idx="1">
                  <c:v>0.44838709677419347</c:v>
                </c:pt>
                <c:pt idx="2">
                  <c:v>0.44855967078189302</c:v>
                </c:pt>
                <c:pt idx="3">
                  <c:v>0.26666666666666661</c:v>
                </c:pt>
                <c:pt idx="4">
                  <c:v>0.42647058823529405</c:v>
                </c:pt>
                <c:pt idx="5">
                  <c:v>0.41300527240773288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C3A-44F3-90A1-5CC8570D83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30108543"/>
        <c:axId val="330109503"/>
      </c:barChart>
      <c:catAx>
        <c:axId val="330108543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rgbClr val="007099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GI Symptoms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rgbClr val="007099"/>
                  </a:solidFill>
                  <a:latin typeface="+mn-lt"/>
                  <a:ea typeface="+mn-ea"/>
                  <a:cs typeface="+mn-cs"/>
                </a:defRPr>
              </a:pPr>
              <a:endParaRPr lang="en-GB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7099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0109503"/>
        <c:crosses val="autoZero"/>
        <c:auto val="1"/>
        <c:lblAlgn val="ctr"/>
        <c:lblOffset val="100"/>
        <c:noMultiLvlLbl val="0"/>
      </c:catAx>
      <c:valAx>
        <c:axId val="3301095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rgbClr val="007099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% decrease in symptom scores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rgbClr val="007099"/>
                  </a:solidFill>
                  <a:latin typeface="+mn-lt"/>
                  <a:ea typeface="+mn-ea"/>
                  <a:cs typeface="+mn-cs"/>
                </a:defRPr>
              </a:pPr>
              <a:endParaRPr lang="en-GB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7099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01085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007099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rgbClr val="007099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0.81555</cdr:x>
      <cdr:y>0.57341</cdr:y>
    </cdr:from>
    <cdr:to>
      <cdr:x>0.8581</cdr:x>
      <cdr:y>0.64721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88C738DB-6B32-76D2-7310-6D8F28004E2A}"/>
            </a:ext>
          </a:extLst>
        </cdr:cNvPr>
        <cdr:cNvSpPr txBox="1"/>
      </cdr:nvSpPr>
      <cdr:spPr>
        <a:xfrm xmlns:a="http://schemas.openxmlformats.org/drawingml/2006/main">
          <a:off x="4441191" y="1994960"/>
          <a:ext cx="231713" cy="2567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kern="1200" dirty="0"/>
            <a:t>*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B4ACA5-3B4F-564A-AF5C-BDAC99F1FEBF}" type="datetimeFigureOut">
              <a:rPr lang="en-US" smtClean="0"/>
              <a:t>11/19/2025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180509-DDB2-F442-8D82-19003ACE14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990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89EB37-DEA9-2048-3CBA-64455AE7C3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9446EC0-6B8C-52A4-C3B0-6BCF070DC7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41A7A1E-2DD3-FE6B-0758-05B550523F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Studied 1-3 day old newborns</a:t>
            </a:r>
          </a:p>
          <a:p>
            <a:pPr marL="285750" indent="-285750"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Incredibly robust mucous barrier </a:t>
            </a:r>
          </a:p>
          <a:p>
            <a:pPr marL="285750" indent="-285750"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Diapers collected for bacteria samples</a:t>
            </a:r>
          </a:p>
          <a:p>
            <a:pPr marL="285750" indent="-285750"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Isolation of strain</a:t>
            </a:r>
          </a:p>
          <a:p>
            <a:pPr marL="285750" indent="-285750"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Invertebrate Screening. Lifespan. Healthspan</a:t>
            </a:r>
          </a:p>
          <a:p>
            <a:pPr marL="285750" indent="-285750"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Pre-clinical animal testing</a:t>
            </a:r>
          </a:p>
          <a:p>
            <a:pPr marL="285750" indent="-285750"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single strain of 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Lactobacillus paracasei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found in Diaper 3.5 </a:t>
            </a:r>
          </a:p>
          <a:p>
            <a:pPr marL="285750" indent="-285750"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Efficacy Testing for Age Related Conditions</a:t>
            </a:r>
          </a:p>
          <a:p>
            <a:pPr marL="285750" indent="-285750"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Unique strain of lactobacillus paracasei increased mucous layer</a:t>
            </a:r>
          </a:p>
          <a:p>
            <a:pPr marL="285750" indent="-285750"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Decreased inflammation</a:t>
            </a:r>
          </a:p>
          <a:p>
            <a:pPr marL="285750" indent="-285750"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We call this patent protected strain, PoZibio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2E9EBA-EA05-EAE0-A65E-92CF1C3D1A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C0509F-EDDC-EE4F-B142-F8F7C0B6884F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6817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E9E4ECC-161D-A213-1F62-BB9329B882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26664" y="4749958"/>
            <a:ext cx="7211568" cy="1655762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7030A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1DF160E-736A-24E5-8A18-4241B059FD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3944" y="1280161"/>
            <a:ext cx="3922707" cy="270662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0CC13B1-6457-F916-BF1B-27B3172668AA}"/>
              </a:ext>
            </a:extLst>
          </p:cNvPr>
          <p:cNvSpPr txBox="1"/>
          <p:nvPr userDrawn="1"/>
        </p:nvSpPr>
        <p:spPr>
          <a:xfrm>
            <a:off x="11117580" y="6488668"/>
            <a:ext cx="10744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1168982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7735A4B-7A7C-65C1-3243-22048724684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48472" y="2701963"/>
            <a:ext cx="3255263" cy="137354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F2770A5E-B80D-8023-5A6C-F4C01A7727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48473" y="1227968"/>
            <a:ext cx="3255264" cy="134326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0E73ABF-847F-5B41-CDF6-AE92537C64D6}"/>
              </a:ext>
            </a:extLst>
          </p:cNvPr>
          <p:cNvSpPr txBox="1"/>
          <p:nvPr userDrawn="1"/>
        </p:nvSpPr>
        <p:spPr>
          <a:xfrm>
            <a:off x="838199" y="6030779"/>
            <a:ext cx="108935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Click for footer text</a:t>
            </a:r>
            <a:endParaRPr lang="en-US" sz="3200" dirty="0"/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E4542184-7E24-353E-EA10-4E1B790E989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38199" y="1227969"/>
            <a:ext cx="7245097" cy="4514726"/>
          </a:xfrm>
        </p:spPr>
        <p:txBody>
          <a:bodyPr/>
          <a:lstStyle>
            <a:lvl3pPr>
              <a:defRPr sz="24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endParaRPr lang="en-US" dirty="0"/>
          </a:p>
        </p:txBody>
      </p:sp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1ACE7927-14EB-3B82-D40C-BDE78CD2CFCA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348472" y="4190640"/>
            <a:ext cx="3255263" cy="155205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A046E0-159E-B2E5-D1CA-89A91BA9DE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1451" y="238004"/>
            <a:ext cx="1450301" cy="91081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C4C8DB3-13E1-9211-EE43-6CB634FFE6B1}"/>
              </a:ext>
            </a:extLst>
          </p:cNvPr>
          <p:cNvSpPr/>
          <p:nvPr userDrawn="1"/>
        </p:nvSpPr>
        <p:spPr>
          <a:xfrm>
            <a:off x="0" y="6101012"/>
            <a:ext cx="12192000" cy="778167"/>
          </a:xfrm>
          <a:prstGeom prst="rect">
            <a:avLst/>
          </a:prstGeom>
          <a:solidFill>
            <a:srgbClr val="7030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099"/>
              </a:solidFill>
            </a:endParaRPr>
          </a:p>
          <a:p>
            <a:pPr algn="ctr"/>
            <a:endParaRPr lang="en-US" dirty="0">
              <a:solidFill>
                <a:srgbClr val="007099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5A51893-5663-0E38-81E2-D3DB0C4E98EC}"/>
              </a:ext>
            </a:extLst>
          </p:cNvPr>
          <p:cNvSpPr txBox="1"/>
          <p:nvPr userDrawn="1"/>
        </p:nvSpPr>
        <p:spPr>
          <a:xfrm>
            <a:off x="11117580" y="6367581"/>
            <a:ext cx="10744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Confidential</a:t>
            </a: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14C50EC9-C702-1F82-1503-20FC2775181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199" y="6231959"/>
            <a:ext cx="7078980" cy="53285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BCAFE5F-69F9-3699-E105-A9B251584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65537" cy="910817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121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629A54-1933-0BF2-2E6A-7CDB5E860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3600" b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1EF239-30EB-B9CD-CFE6-63FD4E62B2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DB02672-5E0A-C44A-53D8-5F50EC452E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1451" y="238004"/>
            <a:ext cx="1450301" cy="91081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9596F1F-5657-642F-E3A4-8DF7B0200423}"/>
              </a:ext>
            </a:extLst>
          </p:cNvPr>
          <p:cNvSpPr/>
          <p:nvPr userDrawn="1"/>
        </p:nvSpPr>
        <p:spPr>
          <a:xfrm>
            <a:off x="0" y="6101012"/>
            <a:ext cx="12192000" cy="778167"/>
          </a:xfrm>
          <a:prstGeom prst="rect">
            <a:avLst/>
          </a:prstGeom>
          <a:solidFill>
            <a:srgbClr val="7030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099"/>
              </a:solidFill>
            </a:endParaRPr>
          </a:p>
          <a:p>
            <a:pPr algn="ctr"/>
            <a:endParaRPr lang="en-US" dirty="0">
              <a:solidFill>
                <a:srgbClr val="007099"/>
              </a:solidFill>
            </a:endParaRP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71840DCF-1857-57BA-9A81-D1391525ED5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129785" y="1316736"/>
            <a:ext cx="6757416" cy="444430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EE6F00-728B-F3AA-5FD2-2F0CE56DADC0}"/>
              </a:ext>
            </a:extLst>
          </p:cNvPr>
          <p:cNvSpPr txBox="1"/>
          <p:nvPr userDrawn="1"/>
        </p:nvSpPr>
        <p:spPr>
          <a:xfrm>
            <a:off x="11117580" y="6367581"/>
            <a:ext cx="10744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Confidential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2948C627-AD6E-6622-CF9B-9562EAF95F6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8199" y="6231959"/>
            <a:ext cx="7078980" cy="53285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95626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6E647-E28D-43AC-9159-8B15A96C3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07CE99-E62C-E18E-2E4E-B210C98CB0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70E53E-0B05-9DC1-B59E-2351F0087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22B23-3713-E946-8B23-F591EAF8284C}" type="datetimeFigureOut">
              <a:rPr lang="en-US" smtClean="0"/>
              <a:t>11/19/2025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B7741B-00FD-4202-C6EF-C9294A32E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9C25B7-4063-C2CF-D0DC-9E7B83E34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741D5-F403-6A4A-960F-1C380C4CCC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510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AEF06-B917-3DE0-4E06-F371C08DE0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9E4ECC-161D-A213-1F62-BB9329B882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D94D09-5C98-DF59-CA25-B0BB1190D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22B23-3713-E946-8B23-F591EAF8284C}" type="datetimeFigureOut">
              <a:rPr lang="en-US" smtClean="0"/>
              <a:t>11/19/2025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37921B-F607-57F8-02DB-ED9868C36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C31ED5-C07D-FDA4-9422-A94CA0329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741D5-F403-6A4A-960F-1C380C4CCC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8663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C1BA1B-4BB6-8185-8AF9-3DAB606923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253331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CB3FBB-1209-5CE3-4272-BFFBC5B444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253331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1DCCEDD-F0B8-7E26-3F04-7AF1E332F3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1451" y="238004"/>
            <a:ext cx="1450301" cy="910817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F84012ED-E2F2-23B1-BF98-57238B0B7387}"/>
              </a:ext>
            </a:extLst>
          </p:cNvPr>
          <p:cNvSpPr/>
          <p:nvPr userDrawn="1"/>
        </p:nvSpPr>
        <p:spPr>
          <a:xfrm>
            <a:off x="0" y="6101012"/>
            <a:ext cx="12192000" cy="778167"/>
          </a:xfrm>
          <a:prstGeom prst="rect">
            <a:avLst/>
          </a:prstGeom>
          <a:solidFill>
            <a:srgbClr val="7030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099"/>
              </a:solidFill>
            </a:endParaRPr>
          </a:p>
          <a:p>
            <a:pPr algn="ctr"/>
            <a:endParaRPr lang="en-US" dirty="0">
              <a:solidFill>
                <a:srgbClr val="007099"/>
              </a:solidFill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B3439422-74B9-5BD2-A7B2-C81E90D40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65537" cy="888205"/>
          </a:xfrm>
        </p:spPr>
        <p:txBody>
          <a:bodyPr/>
          <a:lstStyle>
            <a:lvl1pPr>
              <a:defRPr b="1">
                <a:solidFill>
                  <a:srgbClr val="7030A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AE305F-2D12-DA11-99E6-745BD7F2EAC6}"/>
              </a:ext>
            </a:extLst>
          </p:cNvPr>
          <p:cNvSpPr txBox="1"/>
          <p:nvPr userDrawn="1"/>
        </p:nvSpPr>
        <p:spPr>
          <a:xfrm>
            <a:off x="11117580" y="6367581"/>
            <a:ext cx="10744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Confidential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D47B36F8-C594-C93D-C369-82CD4EB9531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199" y="6231959"/>
            <a:ext cx="7078980" cy="53285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50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07CE99-E62C-E18E-2E4E-B210C98CB0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275943"/>
            <a:ext cx="10515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5DF8B68-76C7-FB80-BB0F-F559A07D3A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1451" y="238004"/>
            <a:ext cx="1450301" cy="91081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23B723F-E683-90BA-8455-BDC850410832}"/>
              </a:ext>
            </a:extLst>
          </p:cNvPr>
          <p:cNvSpPr/>
          <p:nvPr userDrawn="1"/>
        </p:nvSpPr>
        <p:spPr>
          <a:xfrm>
            <a:off x="0" y="6101012"/>
            <a:ext cx="12192000" cy="778167"/>
          </a:xfrm>
          <a:prstGeom prst="rect">
            <a:avLst/>
          </a:prstGeom>
          <a:solidFill>
            <a:srgbClr val="7030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099"/>
              </a:solidFill>
            </a:endParaRPr>
          </a:p>
          <a:p>
            <a:pPr algn="ctr"/>
            <a:endParaRPr lang="en-US" dirty="0">
              <a:solidFill>
                <a:srgbClr val="007099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E9AE13-BDEC-29C9-B9FF-99C0A30A9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65537" cy="910817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7030A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54803B5-4DFD-00BB-8F1D-20E0339B7F1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199" y="6231959"/>
            <a:ext cx="7078980" cy="53285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90918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C1BA1B-4BB6-8185-8AF9-3DAB606923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253330"/>
            <a:ext cx="5181600" cy="464454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CB3FBB-1209-5CE3-4272-BFFBC5B444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253331"/>
            <a:ext cx="5181600" cy="464454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1DCCEDD-F0B8-7E26-3F04-7AF1E332F3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1451" y="238004"/>
            <a:ext cx="1450301" cy="910817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F84012ED-E2F2-23B1-BF98-57238B0B7387}"/>
              </a:ext>
            </a:extLst>
          </p:cNvPr>
          <p:cNvSpPr/>
          <p:nvPr userDrawn="1"/>
        </p:nvSpPr>
        <p:spPr>
          <a:xfrm>
            <a:off x="0" y="6101012"/>
            <a:ext cx="12192000" cy="778167"/>
          </a:xfrm>
          <a:prstGeom prst="rect">
            <a:avLst/>
          </a:prstGeom>
          <a:solidFill>
            <a:srgbClr val="7030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099"/>
              </a:solidFill>
            </a:endParaRPr>
          </a:p>
          <a:p>
            <a:pPr algn="ctr"/>
            <a:endParaRPr lang="en-US" dirty="0">
              <a:solidFill>
                <a:srgbClr val="007099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AE305F-2D12-DA11-99E6-745BD7F2EAC6}"/>
              </a:ext>
            </a:extLst>
          </p:cNvPr>
          <p:cNvSpPr txBox="1"/>
          <p:nvPr userDrawn="1"/>
        </p:nvSpPr>
        <p:spPr>
          <a:xfrm>
            <a:off x="11117580" y="6367581"/>
            <a:ext cx="10744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Confidential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D47B36F8-C594-C93D-C369-82CD4EB9531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199" y="6231959"/>
            <a:ext cx="7078980" cy="53285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B0487D-248A-C4D6-2529-C66C67D87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65537" cy="910817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7030A0"/>
                </a:solidFill>
                <a:latin typeface="Aptos" panose="020B00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611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06CE4A-A4AF-A86B-ACA4-F79977D6F4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1322738"/>
            <a:ext cx="5157787" cy="554138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rgbClr val="7030A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ED9AA7-3FDB-BC5E-AE8A-FD228477E5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6612" y="1876876"/>
            <a:ext cx="5157787" cy="3954362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941AA3-0E35-F5AA-EB6C-D9CE51DC3A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7603" y="1322738"/>
            <a:ext cx="5183188" cy="573924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rgbClr val="7030A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62CFB3-F184-DB6D-63D5-885188D7E8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7603" y="1896662"/>
            <a:ext cx="5183188" cy="3934576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5794B62-0A62-244B-8C98-A21DE5D481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1451" y="238004"/>
            <a:ext cx="1450301" cy="91081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ED39E42-B05B-1B92-02F1-01354AC0B4E2}"/>
              </a:ext>
            </a:extLst>
          </p:cNvPr>
          <p:cNvSpPr/>
          <p:nvPr userDrawn="1"/>
        </p:nvSpPr>
        <p:spPr>
          <a:xfrm>
            <a:off x="0" y="6101012"/>
            <a:ext cx="12192000" cy="778167"/>
          </a:xfrm>
          <a:prstGeom prst="rect">
            <a:avLst/>
          </a:prstGeom>
          <a:solidFill>
            <a:srgbClr val="7030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099"/>
              </a:solidFill>
            </a:endParaRPr>
          </a:p>
          <a:p>
            <a:pPr algn="ctr"/>
            <a:endParaRPr lang="en-US" dirty="0">
              <a:solidFill>
                <a:srgbClr val="007099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C5EDED-8523-9700-66CC-C48659C27BC0}"/>
              </a:ext>
            </a:extLst>
          </p:cNvPr>
          <p:cNvSpPr txBox="1"/>
          <p:nvPr userDrawn="1"/>
        </p:nvSpPr>
        <p:spPr>
          <a:xfrm>
            <a:off x="11117580" y="6367581"/>
            <a:ext cx="10744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Confidential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48252A40-FB31-CC50-49A9-292AC4F6AB3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199" y="6231959"/>
            <a:ext cx="7078980" cy="53285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A6AA33-AB8D-AADF-8922-5D58E63B4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65537" cy="910817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7030A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743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8F85E97-E32A-6596-B632-5E30077277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1451" y="238004"/>
            <a:ext cx="1450301" cy="91081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11D59D6-046F-8F56-BE22-D9DEE0C50351}"/>
              </a:ext>
            </a:extLst>
          </p:cNvPr>
          <p:cNvSpPr txBox="1"/>
          <p:nvPr userDrawn="1"/>
        </p:nvSpPr>
        <p:spPr>
          <a:xfrm>
            <a:off x="11117580" y="6367581"/>
            <a:ext cx="10744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1"/>
                </a:solidFill>
              </a:rPr>
              <a:t>Confidential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05DE86D-8D85-6773-419F-04A21FBE7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65537" cy="910817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021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8F85E97-E32A-6596-B632-5E30077277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1451" y="238004"/>
            <a:ext cx="1450301" cy="91081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0F0FB0F-490C-F836-1F8A-2A54087232A1}"/>
              </a:ext>
            </a:extLst>
          </p:cNvPr>
          <p:cNvSpPr txBox="1"/>
          <p:nvPr userDrawn="1"/>
        </p:nvSpPr>
        <p:spPr>
          <a:xfrm>
            <a:off x="11117580" y="6367581"/>
            <a:ext cx="10744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1"/>
                </a:solidFill>
              </a:rPr>
              <a:t>Confidential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FF93AEA-D0BB-D66F-C7F1-AEE83387C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65537" cy="910817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626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55473-47A4-D8F2-2408-4FC52EDD3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271016"/>
            <a:ext cx="3932237" cy="1545336"/>
          </a:xfrm>
        </p:spPr>
        <p:txBody>
          <a:bodyPr anchor="b">
            <a:normAutofit/>
          </a:bodyPr>
          <a:lstStyle>
            <a:lvl1pPr>
              <a:defRPr sz="3600" b="1">
                <a:solidFill>
                  <a:srgbClr val="7030A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B7810F-B8E9-4908-D6C2-B54BC0E90B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1768" y="1271016"/>
            <a:ext cx="6350444" cy="456311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691103E-31A7-9AF8-37F2-09ADC1DE8B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1451" y="238004"/>
            <a:ext cx="1450301" cy="91081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007E489-D1F9-A301-47CF-15B3AB65546A}"/>
              </a:ext>
            </a:extLst>
          </p:cNvPr>
          <p:cNvSpPr txBox="1"/>
          <p:nvPr userDrawn="1"/>
        </p:nvSpPr>
        <p:spPr>
          <a:xfrm>
            <a:off x="838199" y="6171245"/>
            <a:ext cx="108935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cs typeface="Calibri" panose="020F0502020204030204" pitchFamily="34" charset="0"/>
              </a:rPr>
              <a:t>[Insert footer text here]</a:t>
            </a:r>
            <a:endParaRPr lang="en-US" sz="28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A5840CB-B6AB-3807-E94D-7150537AC38C}"/>
              </a:ext>
            </a:extLst>
          </p:cNvPr>
          <p:cNvSpPr/>
          <p:nvPr userDrawn="1"/>
        </p:nvSpPr>
        <p:spPr>
          <a:xfrm>
            <a:off x="152400" y="6253412"/>
            <a:ext cx="12192000" cy="778167"/>
          </a:xfrm>
          <a:prstGeom prst="rect">
            <a:avLst/>
          </a:prstGeom>
          <a:solidFill>
            <a:srgbClr val="7030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099"/>
              </a:solidFill>
            </a:endParaRPr>
          </a:p>
          <a:p>
            <a:pPr algn="ctr"/>
            <a:endParaRPr lang="en-US" dirty="0">
              <a:solidFill>
                <a:srgbClr val="007099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6C10E6-DF65-CDE6-F944-8C94612A5429}"/>
              </a:ext>
            </a:extLst>
          </p:cNvPr>
          <p:cNvSpPr txBox="1"/>
          <p:nvPr userDrawn="1"/>
        </p:nvSpPr>
        <p:spPr>
          <a:xfrm>
            <a:off x="11117580" y="6489191"/>
            <a:ext cx="10744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Confidential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B22B75B-A2E6-5D19-FD95-C57C4118F202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838199" y="2816352"/>
            <a:ext cx="3932237" cy="301777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D3EA1704-20E7-B9E8-993C-3AFD66D5177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199" y="6231959"/>
            <a:ext cx="7078980" cy="53285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57469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7735A4B-7A7C-65C1-3243-22048724684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48473" y="3567954"/>
            <a:ext cx="3255263" cy="217474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F2770A5E-B80D-8023-5A6C-F4C01A7727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48473" y="1281777"/>
            <a:ext cx="3255264" cy="213932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E4542184-7E24-353E-EA10-4E1B790E989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38199" y="1281777"/>
            <a:ext cx="7235953" cy="446091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5D877C5-4A4E-259E-52CE-8ECC039CA9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1451" y="238004"/>
            <a:ext cx="1450301" cy="910817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BDD007A6-2EAB-7BB4-62C5-64CCEDD2EC2B}"/>
              </a:ext>
            </a:extLst>
          </p:cNvPr>
          <p:cNvSpPr/>
          <p:nvPr userDrawn="1"/>
        </p:nvSpPr>
        <p:spPr>
          <a:xfrm>
            <a:off x="0" y="6101012"/>
            <a:ext cx="12192000" cy="778167"/>
          </a:xfrm>
          <a:prstGeom prst="rect">
            <a:avLst/>
          </a:prstGeom>
          <a:solidFill>
            <a:srgbClr val="7030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099"/>
              </a:solidFill>
            </a:endParaRPr>
          </a:p>
          <a:p>
            <a:pPr algn="ctr"/>
            <a:endParaRPr lang="en-US" dirty="0">
              <a:solidFill>
                <a:srgbClr val="007099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89539AF-4D09-4646-63CC-178511A8E658}"/>
              </a:ext>
            </a:extLst>
          </p:cNvPr>
          <p:cNvSpPr txBox="1"/>
          <p:nvPr userDrawn="1"/>
        </p:nvSpPr>
        <p:spPr>
          <a:xfrm>
            <a:off x="11117580" y="6351401"/>
            <a:ext cx="10744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Confidential</a:t>
            </a: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213AE46C-4B67-8794-D3DF-D0EE3780F00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199" y="6231959"/>
            <a:ext cx="7078980" cy="53285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CA5C4F8-AAB9-03CE-9657-9D88D3208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65537" cy="910817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7030A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286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F2770A5E-B80D-8023-5A6C-F4C01A7727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653528" y="1281777"/>
            <a:ext cx="4014216" cy="446091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E4542184-7E24-353E-EA10-4E1B790E989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38199" y="1281777"/>
            <a:ext cx="6595873" cy="4460917"/>
          </a:xfrm>
        </p:spPr>
        <p:txBody>
          <a:bodyPr/>
          <a:lstStyle>
            <a:lvl3pPr>
              <a:defRPr sz="24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5D877C5-4A4E-259E-52CE-8ECC039CA9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1451" y="238004"/>
            <a:ext cx="1450301" cy="910817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BDD007A6-2EAB-7BB4-62C5-64CCEDD2EC2B}"/>
              </a:ext>
            </a:extLst>
          </p:cNvPr>
          <p:cNvSpPr/>
          <p:nvPr userDrawn="1"/>
        </p:nvSpPr>
        <p:spPr>
          <a:xfrm>
            <a:off x="0" y="6101012"/>
            <a:ext cx="12192000" cy="778167"/>
          </a:xfrm>
          <a:prstGeom prst="rect">
            <a:avLst/>
          </a:prstGeom>
          <a:solidFill>
            <a:srgbClr val="7030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099"/>
              </a:solidFill>
            </a:endParaRPr>
          </a:p>
          <a:p>
            <a:pPr algn="ctr"/>
            <a:endParaRPr lang="en-US" dirty="0">
              <a:solidFill>
                <a:srgbClr val="007099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0CF1A39-2C55-FBF5-2E81-DA23E610F511}"/>
              </a:ext>
            </a:extLst>
          </p:cNvPr>
          <p:cNvSpPr txBox="1"/>
          <p:nvPr userDrawn="1"/>
        </p:nvSpPr>
        <p:spPr>
          <a:xfrm>
            <a:off x="11117580" y="6367581"/>
            <a:ext cx="10744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Confidential</a:t>
            </a: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8F10C4FC-6AD3-5934-5676-B949C0D9848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199" y="6231959"/>
            <a:ext cx="7078980" cy="53285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1892DEF-0501-2DFF-75C1-E32A85418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65537" cy="910817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7030A0"/>
                </a:solidFill>
                <a:latin typeface="Aptos" panose="020B00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437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5CAAAE-ACEC-E70F-F1F6-2B611530A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953F9F-0B91-B236-5C94-1C7D87E30B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E6B206-7C1D-8B33-26EE-DF86E1BBEF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4F22B23-3713-E946-8B23-F591EAF8284C}" type="datetimeFigureOut">
              <a:rPr lang="en-US" smtClean="0"/>
              <a:t>11/19/2025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C8727E-A99E-BB6F-6290-8C4FB37163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788065-7AA9-4CCA-EDDD-57B68104C1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33741D5-F403-6A4A-960F-1C380C4CCC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763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3" r:id="rId11"/>
    <p:sldLayoutId id="2147483675" r:id="rId12"/>
    <p:sldLayoutId id="2147483674" r:id="rId13"/>
    <p:sldLayoutId id="2147483676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shorturl.at/pjTcy" TargetMode="External"/><Relationship Id="rId2" Type="http://schemas.openxmlformats.org/officeDocument/2006/relationships/hyperlink" Target="https://gi.org/topics/irritable-bowel-syndrome/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hyperlink" Target="https://pubmed.ncbi.nlm.nih.gov/1680715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tif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tif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chart" Target="../charts/char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tiff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tif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tif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BBD9A6C-E895-8841-87EA-1F0607CA8E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68"/>
            <a:ext cx="12192000" cy="685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1D7AA2B-ACCA-4649-BA69-32F1BD5B1C4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69232" y="3181825"/>
            <a:ext cx="3061871" cy="192291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50446F7-17FB-A6A1-F693-333046102B53}"/>
              </a:ext>
            </a:extLst>
          </p:cNvPr>
          <p:cNvSpPr txBox="1"/>
          <p:nvPr/>
        </p:nvSpPr>
        <p:spPr>
          <a:xfrm>
            <a:off x="8008337" y="1642106"/>
            <a:ext cx="41836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CC00"/>
                </a:solidFill>
              </a:rPr>
              <a:t>Hariom Yadav, PhD, FGSA</a:t>
            </a:r>
          </a:p>
          <a:p>
            <a:r>
              <a:rPr lang="en-US" dirty="0">
                <a:solidFill>
                  <a:srgbClr val="FFCC00"/>
                </a:solidFill>
              </a:rPr>
              <a:t>Director, USF Center for Microbiome Research, Microbiomes Institute</a:t>
            </a:r>
          </a:p>
          <a:p>
            <a:r>
              <a:rPr lang="en-US" dirty="0">
                <a:solidFill>
                  <a:srgbClr val="FFCC00"/>
                </a:solidFill>
              </a:rPr>
              <a:t>Professor, Neurosurgery, Brain and Spine</a:t>
            </a:r>
          </a:p>
        </p:txBody>
      </p:sp>
      <p:pic>
        <p:nvPicPr>
          <p:cNvPr id="1026" name="Picture 2" descr="University of South Florida Logo and symbol, meaning ...">
            <a:extLst>
              <a:ext uri="{FF2B5EF4-FFF2-40B4-BE49-F238E27FC236}">
                <a16:creationId xmlns:a16="http://schemas.microsoft.com/office/drawing/2014/main" id="{1C0CC53F-22B6-1A48-590E-400B5EB0FB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9408" y="5666723"/>
            <a:ext cx="2429582" cy="1366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ED7DCCE-57B0-B5C1-5F00-4938971DC00B}"/>
              </a:ext>
            </a:extLst>
          </p:cNvPr>
          <p:cNvSpPr txBox="1"/>
          <p:nvPr/>
        </p:nvSpPr>
        <p:spPr>
          <a:xfrm>
            <a:off x="5349116" y="0"/>
            <a:ext cx="68428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>
                <a:solidFill>
                  <a:srgbClr val="FFCC00"/>
                </a:solidFill>
              </a:rPr>
              <a:t>Gut Solutions: Postbiotics in Managing IBD, IBS and Post-Chemotherapy Recovery</a:t>
            </a:r>
          </a:p>
        </p:txBody>
      </p:sp>
    </p:spTree>
    <p:extLst>
      <p:ext uri="{BB962C8B-B14F-4D97-AF65-F5344CB8AC3E}">
        <p14:creationId xmlns:p14="http://schemas.microsoft.com/office/powerpoint/2010/main" val="424841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665B06-A4DC-9BCB-987B-EB629EA322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D57B20D-BB8F-9622-90DF-0EB91AD21E8A}"/>
              </a:ext>
            </a:extLst>
          </p:cNvPr>
          <p:cNvSpPr txBox="1"/>
          <p:nvPr/>
        </p:nvSpPr>
        <p:spPr>
          <a:xfrm>
            <a:off x="84780" y="64277"/>
            <a:ext cx="10128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Common medical conditions where our gut is inflamed?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0A6018-A934-84F9-82F6-E81CB4D09636}"/>
              </a:ext>
            </a:extLst>
          </p:cNvPr>
          <p:cNvSpPr txBox="1"/>
          <p:nvPr/>
        </p:nvSpPr>
        <p:spPr>
          <a:xfrm>
            <a:off x="853079" y="1096757"/>
            <a:ext cx="2904269" cy="3171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dk1"/>
              </a:buClr>
              <a:buSzPct val="100000"/>
            </a:pPr>
            <a:r>
              <a:rPr lang="en-US" sz="3200" u="sng" dirty="0"/>
              <a:t>Occasional</a:t>
            </a:r>
            <a:endParaRPr lang="en-US" sz="3200" dirty="0"/>
          </a:p>
          <a:p>
            <a:pPr marL="342900" indent="-342900"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/>
              <a:t>Inflammation</a:t>
            </a:r>
          </a:p>
          <a:p>
            <a:pPr marL="342900" indent="-342900"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/>
              <a:t>Fatigue</a:t>
            </a:r>
          </a:p>
          <a:p>
            <a:pPr marL="342900" indent="-342900"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/>
              <a:t>Pain </a:t>
            </a:r>
          </a:p>
          <a:p>
            <a:pPr marL="342900" indent="-342900"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/>
              <a:t>Bloating </a:t>
            </a:r>
          </a:p>
          <a:p>
            <a:pPr marL="342900" indent="-342900"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/>
              <a:t>Gas</a:t>
            </a:r>
          </a:p>
          <a:p>
            <a:pPr marL="342900" indent="-342900"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/>
              <a:t>Irregularity</a:t>
            </a:r>
          </a:p>
          <a:p>
            <a:pPr marL="342900" indent="-342900"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/>
              <a:t>Anxiety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A72D51-5AA9-ABE6-C459-7AF53E2AD9A1}"/>
              </a:ext>
            </a:extLst>
          </p:cNvPr>
          <p:cNvSpPr txBox="1"/>
          <p:nvPr/>
        </p:nvSpPr>
        <p:spPr>
          <a:xfrm>
            <a:off x="853078" y="4360015"/>
            <a:ext cx="5242921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Clr>
                <a:schemeClr val="dk1"/>
              </a:buClr>
              <a:buSzPct val="100000"/>
            </a:pPr>
            <a:r>
              <a:rPr lang="en-US" sz="1600" b="1" dirty="0">
                <a:solidFill>
                  <a:srgbClr val="FF0000"/>
                </a:solidFill>
              </a:rPr>
              <a:t>Leaky Gut Syndrome, or also known as “EARLY AGING/INFLAMMAGING”</a:t>
            </a:r>
          </a:p>
          <a:p>
            <a:pPr marL="742950" lvl="1" indent="-285750">
              <a:buClr>
                <a:schemeClr val="dk1"/>
              </a:buClr>
              <a:buSzPct val="100000"/>
              <a:buFont typeface="Wingdings" pitchFamily="2" charset="2"/>
              <a:buChar char="v"/>
            </a:pPr>
            <a:r>
              <a:rPr lang="en-US" sz="1600" b="1" dirty="0"/>
              <a:t>Requires lifestyle changes, diet changes, optimal immunity. All with minimal benefits seen</a:t>
            </a:r>
          </a:p>
          <a:p>
            <a:pPr marL="742950" lvl="1" indent="-285750">
              <a:buClr>
                <a:schemeClr val="dk1"/>
              </a:buClr>
              <a:buSzPct val="100000"/>
              <a:buFont typeface="Wingdings" pitchFamily="2" charset="2"/>
              <a:buChar char="v"/>
            </a:pPr>
            <a:r>
              <a:rPr lang="en-US" sz="1600" b="1" dirty="0"/>
              <a:t>Supplementation can be a possible solution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202C21-9BCF-CED8-F799-8BCBCA07C874}"/>
              </a:ext>
            </a:extLst>
          </p:cNvPr>
          <p:cNvSpPr txBox="1"/>
          <p:nvPr/>
        </p:nvSpPr>
        <p:spPr>
          <a:xfrm>
            <a:off x="7298019" y="-1114578"/>
            <a:ext cx="61850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dk1"/>
              </a:buClr>
              <a:buSzPct val="100000"/>
            </a:pPr>
            <a:r>
              <a:rPr lang="en-US" sz="3200" b="1" dirty="0"/>
              <a:t>And a “Not So Good VERSION”</a:t>
            </a:r>
          </a:p>
          <a:p>
            <a:pPr marL="457200" indent="-457200"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8C1D38-663F-F333-B368-67E91566C512}"/>
              </a:ext>
            </a:extLst>
          </p:cNvPr>
          <p:cNvSpPr txBox="1"/>
          <p:nvPr/>
        </p:nvSpPr>
        <p:spPr>
          <a:xfrm>
            <a:off x="10296367" y="2204629"/>
            <a:ext cx="20638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dk1"/>
              </a:buClr>
              <a:buSzPct val="100000"/>
            </a:pPr>
            <a:r>
              <a:rPr lang="en-US" sz="2000" b="1" dirty="0">
                <a:solidFill>
                  <a:srgbClr val="FF0000"/>
                </a:solidFill>
              </a:rPr>
              <a:t>IBD/IBS</a:t>
            </a:r>
          </a:p>
          <a:p>
            <a:pPr>
              <a:buClr>
                <a:schemeClr val="dk1"/>
              </a:buClr>
              <a:buSzPct val="100000"/>
            </a:pPr>
            <a:r>
              <a:rPr lang="en-US" sz="2000" b="1" dirty="0">
                <a:solidFill>
                  <a:srgbClr val="FF0000"/>
                </a:solidFill>
              </a:rPr>
              <a:t>TIIR</a:t>
            </a:r>
          </a:p>
          <a:p>
            <a:pPr>
              <a:buClr>
                <a:schemeClr val="dk1"/>
              </a:buClr>
              <a:buSzPct val="100000"/>
            </a:pPr>
            <a:r>
              <a:rPr lang="en-US" sz="2000" b="1" dirty="0">
                <a:solidFill>
                  <a:srgbClr val="FF0000"/>
                </a:solidFill>
              </a:rPr>
              <a:t>Depression</a:t>
            </a:r>
          </a:p>
          <a:p>
            <a:pPr>
              <a:buClr>
                <a:schemeClr val="dk1"/>
              </a:buClr>
              <a:buSzPct val="100000"/>
            </a:pPr>
            <a:r>
              <a:rPr lang="en-US" sz="2000" b="1" dirty="0">
                <a:solidFill>
                  <a:srgbClr val="FF0000"/>
                </a:solidFill>
              </a:rPr>
              <a:t>Dementia</a:t>
            </a:r>
          </a:p>
        </p:txBody>
      </p:sp>
      <p:pic>
        <p:nvPicPr>
          <p:cNvPr id="11" name="Picture 4" descr="Signs Your Upper Abdominal Pain Is an Emergency | The Healthy">
            <a:extLst>
              <a:ext uri="{FF2B5EF4-FFF2-40B4-BE49-F238E27FC236}">
                <a16:creationId xmlns:a16="http://schemas.microsoft.com/office/drawing/2014/main" id="{76D35F85-F143-90D4-5961-2D2F978927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09789" y="1307592"/>
            <a:ext cx="2977395" cy="2846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2C5656A-9D80-8048-085D-1D693DFE0DB9}"/>
              </a:ext>
            </a:extLst>
          </p:cNvPr>
          <p:cNvSpPr txBox="1"/>
          <p:nvPr/>
        </p:nvSpPr>
        <p:spPr>
          <a:xfrm>
            <a:off x="9156998" y="2115932"/>
            <a:ext cx="2985831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AA932DA-DC72-F27E-AC82-4D0153DA5F13}"/>
              </a:ext>
            </a:extLst>
          </p:cNvPr>
          <p:cNvSpPr txBox="1"/>
          <p:nvPr/>
        </p:nvSpPr>
        <p:spPr>
          <a:xfrm>
            <a:off x="7639625" y="1118359"/>
            <a:ext cx="383628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dk1"/>
              </a:buClr>
              <a:buSzPct val="100000"/>
            </a:pPr>
            <a:r>
              <a:rPr lang="en-US" sz="3200" u="sng" dirty="0">
                <a:solidFill>
                  <a:srgbClr val="FF0000"/>
                </a:solidFill>
              </a:rPr>
              <a:t>Chronic</a:t>
            </a:r>
          </a:p>
          <a:p>
            <a:pPr marL="342900" indent="-342900">
              <a:buClr>
                <a:srgbClr val="FF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Severe abdominal pain</a:t>
            </a:r>
          </a:p>
          <a:p>
            <a:pPr marL="342900" indent="-342900">
              <a:buClr>
                <a:srgbClr val="FF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Severe Gas, Bloating</a:t>
            </a:r>
          </a:p>
          <a:p>
            <a:pPr marL="342900" indent="-342900">
              <a:buClr>
                <a:srgbClr val="FF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Nausea, Vomiting</a:t>
            </a:r>
          </a:p>
          <a:p>
            <a:pPr marL="342900" indent="-342900">
              <a:buClr>
                <a:srgbClr val="FF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Constant Diarrhea and Constipation</a:t>
            </a:r>
          </a:p>
          <a:p>
            <a:pPr marL="342900" indent="-342900">
              <a:buClr>
                <a:srgbClr val="FF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Loss of Work</a:t>
            </a:r>
          </a:p>
          <a:p>
            <a:pPr marL="342900" indent="-342900">
              <a:buClr>
                <a:srgbClr val="FF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Strained Relationships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0CE6A32-9D15-8DD5-CC01-5BFA9D812719}"/>
              </a:ext>
            </a:extLst>
          </p:cNvPr>
          <p:cNvSpPr txBox="1"/>
          <p:nvPr/>
        </p:nvSpPr>
        <p:spPr>
          <a:xfrm>
            <a:off x="7782764" y="4288458"/>
            <a:ext cx="4360065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Clr>
                <a:schemeClr val="dk1"/>
              </a:buClr>
              <a:buSzPct val="100000"/>
            </a:pPr>
            <a:r>
              <a:rPr lang="en-US" sz="1600" b="1" dirty="0">
                <a:solidFill>
                  <a:srgbClr val="FF0000"/>
                </a:solidFill>
              </a:rPr>
              <a:t>IBD/IBS and TIIR. </a:t>
            </a:r>
          </a:p>
          <a:p>
            <a:pPr marL="742950" lvl="1" indent="-285750">
              <a:buClr>
                <a:schemeClr val="dk1"/>
              </a:buClr>
              <a:buSzPct val="100000"/>
              <a:buFont typeface="Wingdings" pitchFamily="2" charset="2"/>
              <a:buChar char="v"/>
            </a:pPr>
            <a:r>
              <a:rPr lang="en-US" sz="1600" b="1" dirty="0"/>
              <a:t>Gastroenterologists </a:t>
            </a:r>
          </a:p>
          <a:p>
            <a:pPr marL="742950" lvl="1" indent="-285750">
              <a:buClr>
                <a:schemeClr val="dk1"/>
              </a:buClr>
              <a:buSzPct val="100000"/>
              <a:buFont typeface="Wingdings" pitchFamily="2" charset="2"/>
              <a:buChar char="v"/>
            </a:pPr>
            <a:r>
              <a:rPr lang="en-US" sz="1600" b="1" dirty="0"/>
              <a:t>OTC, Rx and Medical Foods</a:t>
            </a:r>
          </a:p>
          <a:p>
            <a:pPr marL="742950" lvl="1" indent="-285750">
              <a:buClr>
                <a:schemeClr val="dk1"/>
              </a:buClr>
              <a:buSzPct val="100000"/>
              <a:buFont typeface="Wingdings" pitchFamily="2" charset="2"/>
              <a:buChar char="v"/>
            </a:pPr>
            <a:r>
              <a:rPr lang="en-US" sz="1600" b="1" dirty="0"/>
              <a:t>Surgeries, Infusions, Drug side effects</a:t>
            </a:r>
          </a:p>
          <a:p>
            <a:pPr marL="742950" lvl="1" indent="-285750">
              <a:buClr>
                <a:schemeClr val="dk1"/>
              </a:buClr>
              <a:buSzPct val="100000"/>
              <a:buFont typeface="Wingdings" pitchFamily="2" charset="2"/>
              <a:buChar char="v"/>
            </a:pPr>
            <a:r>
              <a:rPr lang="en-US" sz="1600" b="1" dirty="0"/>
              <a:t>NOT HELPED BY SUPPLEMENTATION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DAA0585-1163-A6D8-9F90-EF509EFC445F}"/>
              </a:ext>
            </a:extLst>
          </p:cNvPr>
          <p:cNvSpPr/>
          <p:nvPr/>
        </p:nvSpPr>
        <p:spPr>
          <a:xfrm>
            <a:off x="11048473" y="6457890"/>
            <a:ext cx="1216815" cy="296058"/>
          </a:xfrm>
          <a:prstGeom prst="rect">
            <a:avLst/>
          </a:prstGeom>
          <a:solidFill>
            <a:srgbClr val="7030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62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13" grpId="0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08590CA-CA14-DEF0-D23B-D70945197FF7}"/>
              </a:ext>
            </a:extLst>
          </p:cNvPr>
          <p:cNvGrpSpPr/>
          <p:nvPr/>
        </p:nvGrpSpPr>
        <p:grpSpPr>
          <a:xfrm>
            <a:off x="0" y="5889544"/>
            <a:ext cx="12192000" cy="989635"/>
            <a:chOff x="0" y="5889544"/>
            <a:chExt cx="12192000" cy="989635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5BCA7CF-7D49-114D-8728-9AE239CA5B27}"/>
                </a:ext>
              </a:extLst>
            </p:cNvPr>
            <p:cNvSpPr/>
            <p:nvPr/>
          </p:nvSpPr>
          <p:spPr>
            <a:xfrm>
              <a:off x="0" y="5889544"/>
              <a:ext cx="12192000" cy="989635"/>
            </a:xfrm>
            <a:prstGeom prst="rect">
              <a:avLst/>
            </a:prstGeom>
            <a:solidFill>
              <a:srgbClr val="7030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D18CB35-73D5-3F4B-A8E4-8EDE61450A34}"/>
                </a:ext>
              </a:extLst>
            </p:cNvPr>
            <p:cNvSpPr txBox="1"/>
            <p:nvPr/>
          </p:nvSpPr>
          <p:spPr>
            <a:xfrm>
              <a:off x="381965" y="6030779"/>
              <a:ext cx="102249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latin typeface="Aptos" panose="020B0004020202020204" pitchFamily="34" charset="0"/>
                  <a:cs typeface="Calibri" panose="020F0502020204030204" pitchFamily="34" charset="0"/>
                </a:rPr>
                <a:t>Financial and social costs are severe…</a:t>
              </a:r>
              <a:endParaRPr lang="en-US" sz="2800" dirty="0">
                <a:solidFill>
                  <a:schemeClr val="bg1"/>
                </a:solidFill>
                <a:latin typeface="Aptos" panose="020B0004020202020204" pitchFamily="34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75F9C3ED-D9E9-51C1-BF1A-9967AA0FA57C}"/>
              </a:ext>
            </a:extLst>
          </p:cNvPr>
          <p:cNvSpPr txBox="1"/>
          <p:nvPr/>
        </p:nvSpPr>
        <p:spPr>
          <a:xfrm>
            <a:off x="381965" y="169591"/>
            <a:ext cx="11693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70308D"/>
                </a:solidFill>
                <a:cs typeface="Arial" panose="020B0604020202020204" pitchFamily="34" charset="0"/>
              </a:rPr>
              <a:t>When a gastro condition needs treatment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F37C92-1A0B-A3CA-AFF1-5F3AB46D0536}"/>
              </a:ext>
            </a:extLst>
          </p:cNvPr>
          <p:cNvSpPr txBox="1"/>
          <p:nvPr/>
        </p:nvSpPr>
        <p:spPr>
          <a:xfrm>
            <a:off x="670560" y="-118262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975661D-62A2-7276-DB16-845AF98618CF}"/>
              </a:ext>
            </a:extLst>
          </p:cNvPr>
          <p:cNvSpPr txBox="1"/>
          <p:nvPr/>
        </p:nvSpPr>
        <p:spPr>
          <a:xfrm>
            <a:off x="222207" y="813499"/>
            <a:ext cx="8679386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cs typeface="Calibri" panose="020F0502020204030204" pitchFamily="34" charset="0"/>
              </a:rPr>
              <a:t>47 Million Americans have IBD/IBS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>
                <a:cs typeface="Calibri" panose="020F0502020204030204" pitchFamily="34" charset="0"/>
              </a:rPr>
              <a:t>Annual expenditures for GI is $136 B, second worst to cardio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cs typeface="Calibri" panose="020F0502020204030204" pitchFamily="34" charset="0"/>
              </a:rPr>
              <a:t>Trauma ($103 B)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cs typeface="Calibri" panose="020F0502020204030204" pitchFamily="34" charset="0"/>
              </a:rPr>
              <a:t>Mental Health ($99 B)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cs typeface="Calibri" panose="020F0502020204030204" pitchFamily="34" charset="0"/>
              </a:rPr>
              <a:t>40 Million Outpatient/ER visits per year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cs typeface="Calibri" panose="020F0502020204030204" pitchFamily="34" charset="0"/>
              </a:rPr>
              <a:t>3 Million hospital admissions ($31B)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cs typeface="Calibri" panose="020F0502020204030204" pitchFamily="34" charset="0"/>
              </a:rPr>
              <a:t>Nearly 50% higher burden for Children and 65+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cs typeface="Calibri" panose="020F0502020204030204" pitchFamily="34" charset="0"/>
              </a:rPr>
              <a:t>Co-morbidities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A0D2A9-2E12-1403-93E1-E2CD7A100C57}"/>
              </a:ext>
            </a:extLst>
          </p:cNvPr>
          <p:cNvSpPr txBox="1"/>
          <p:nvPr/>
        </p:nvSpPr>
        <p:spPr>
          <a:xfrm>
            <a:off x="513165" y="5472869"/>
            <a:ext cx="114310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dk1"/>
              </a:buClr>
              <a:buSzPct val="100000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Sources: Grandview Research, Crohn’s and Ulcerative Colitis Foundation, </a:t>
            </a:r>
            <a:r>
              <a:rPr lang="en-US" sz="1200" dirty="0"/>
              <a:t>Institute for Health Metrics and Evaluation’s Global Burden of Disease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985F194-2A0D-D51D-37B6-ECBB4FE9168D}"/>
              </a:ext>
            </a:extLst>
          </p:cNvPr>
          <p:cNvGrpSpPr/>
          <p:nvPr/>
        </p:nvGrpSpPr>
        <p:grpSpPr>
          <a:xfrm>
            <a:off x="7840213" y="1657327"/>
            <a:ext cx="3925679" cy="4963877"/>
            <a:chOff x="266699" y="1228725"/>
            <a:chExt cx="5229226" cy="6203308"/>
          </a:xfrm>
        </p:grpSpPr>
        <p:sp>
          <p:nvSpPr>
            <p:cNvPr id="19" name="Content Placeholder 4">
              <a:extLst>
                <a:ext uri="{FF2B5EF4-FFF2-40B4-BE49-F238E27FC236}">
                  <a16:creationId xmlns:a16="http://schemas.microsoft.com/office/drawing/2014/main" id="{221CBB09-59A2-78DB-0292-28AC541175C6}"/>
                </a:ext>
              </a:extLst>
            </p:cNvPr>
            <p:cNvSpPr txBox="1">
              <a:spLocks/>
            </p:cNvSpPr>
            <p:nvPr/>
          </p:nvSpPr>
          <p:spPr>
            <a:xfrm>
              <a:off x="734637" y="6899179"/>
              <a:ext cx="3742113" cy="5328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200" kern="1200">
                  <a:solidFill>
                    <a:schemeClr val="tx1">
                      <a:tint val="82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900" dirty="0">
                  <a:solidFill>
                    <a:schemeClr val="bg1"/>
                  </a:solidFill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https://gi.org/topics/irritable-bowel-syndrome/</a:t>
              </a:r>
              <a:r>
                <a:rPr lang="en-US" sz="900" dirty="0">
                  <a:solidFill>
                    <a:schemeClr val="bg1"/>
                  </a:solidFill>
                </a:rPr>
                <a:t>   	</a:t>
              </a:r>
            </a:p>
            <a:p>
              <a:r>
                <a:rPr lang="en-US" sz="900" dirty="0">
                  <a:solidFill>
                    <a:schemeClr val="bg1"/>
                  </a:solidFill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https://shorturl.at/pjTcy</a:t>
              </a:r>
              <a:endParaRPr lang="en-US" sz="900" dirty="0">
                <a:solidFill>
                  <a:schemeClr val="bg1"/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9973EB2-44E7-FE20-94B9-F204D5BE803A}"/>
                </a:ext>
              </a:extLst>
            </p:cNvPr>
            <p:cNvSpPr txBox="1"/>
            <p:nvPr/>
          </p:nvSpPr>
          <p:spPr>
            <a:xfrm>
              <a:off x="771824" y="6819442"/>
              <a:ext cx="4373276" cy="50001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endParaRPr lang="en-US" sz="1000" dirty="0">
                <a:solidFill>
                  <a:schemeClr val="bg1"/>
                </a:solidFill>
              </a:endParaRPr>
            </a:p>
            <a:p>
              <a:r>
                <a:rPr lang="en-US" sz="1000" dirty="0">
                  <a:solidFill>
                    <a:schemeClr val="bg1"/>
                  </a:solidFill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https://pubmed.ncbi.nlm.nih.gov/1680715</a:t>
              </a:r>
              <a:r>
                <a:rPr lang="en-US" sz="1000" dirty="0">
                  <a:solidFill>
                    <a:schemeClr val="bg1"/>
                  </a:solidFill>
                </a:rPr>
                <a:t>4</a:t>
              </a:r>
              <a:r>
                <a:rPr lang="en-US" sz="800" dirty="0">
                  <a:solidFill>
                    <a:schemeClr val="bg1"/>
                  </a:solidFill>
                </a:rPr>
                <a:t>/</a:t>
              </a:r>
            </a:p>
          </p:txBody>
        </p:sp>
        <p:grpSp>
          <p:nvGrpSpPr>
            <p:cNvPr id="21" name="32 Grupo">
              <a:extLst>
                <a:ext uri="{FF2B5EF4-FFF2-40B4-BE49-F238E27FC236}">
                  <a16:creationId xmlns:a16="http://schemas.microsoft.com/office/drawing/2014/main" id="{8CE66594-4BF4-738B-75CB-635619DB6CF7}"/>
                </a:ext>
              </a:extLst>
            </p:cNvPr>
            <p:cNvGrpSpPr/>
            <p:nvPr/>
          </p:nvGrpSpPr>
          <p:grpSpPr>
            <a:xfrm>
              <a:off x="266699" y="1228725"/>
              <a:ext cx="2933701" cy="4591050"/>
              <a:chOff x="266699" y="1228725"/>
              <a:chExt cx="2933701" cy="4591050"/>
            </a:xfrm>
          </p:grpSpPr>
          <p:sp>
            <p:nvSpPr>
              <p:cNvPr id="22" name="12 Rectángulo redondeado">
                <a:extLst>
                  <a:ext uri="{FF2B5EF4-FFF2-40B4-BE49-F238E27FC236}">
                    <a16:creationId xmlns:a16="http://schemas.microsoft.com/office/drawing/2014/main" id="{F6900427-1203-448B-A851-B810CF09DA85}"/>
                  </a:ext>
                </a:extLst>
              </p:cNvPr>
              <p:cNvSpPr/>
              <p:nvPr/>
            </p:nvSpPr>
            <p:spPr>
              <a:xfrm>
                <a:off x="266699" y="2466975"/>
                <a:ext cx="2933701" cy="3352800"/>
              </a:xfrm>
              <a:prstGeom prst="roundRect">
                <a:avLst/>
              </a:prstGeom>
              <a:solidFill>
                <a:schemeClr val="accent2">
                  <a:lumMod val="50000"/>
                </a:schemeClr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marL="114300" indent="-114300">
                  <a:buFont typeface="Arial" pitchFamily="34" charset="0"/>
                  <a:buChar char="•"/>
                </a:pPr>
                <a:r>
                  <a:rPr lang="en-US" sz="1400" b="1" dirty="0"/>
                  <a:t>75M+ people </a:t>
                </a:r>
                <a:r>
                  <a:rPr lang="en-US" sz="1100" dirty="0"/>
                  <a:t>in the U.S. and Europe suffer from </a:t>
                </a:r>
                <a:r>
                  <a:rPr lang="en-US" sz="1200" b="1" dirty="0"/>
                  <a:t>IBD/IBS </a:t>
                </a:r>
                <a:r>
                  <a:rPr lang="en-US" sz="1200" dirty="0"/>
                  <a:t>and resulting </a:t>
                </a:r>
                <a:r>
                  <a:rPr lang="en-US" sz="1100" dirty="0"/>
                  <a:t>gut pain and cognitive impairment</a:t>
                </a:r>
              </a:p>
              <a:p>
                <a:endParaRPr lang="en-US" sz="1200" dirty="0"/>
              </a:p>
              <a:p>
                <a:pPr marL="114300" indent="-114300">
                  <a:buFont typeface="Arial" pitchFamily="34" charset="0"/>
                  <a:buChar char="•"/>
                </a:pPr>
                <a:r>
                  <a:rPr lang="en-US" sz="1400" b="1" dirty="0"/>
                  <a:t>40M+</a:t>
                </a:r>
                <a:r>
                  <a:rPr lang="en-US" sz="1400" dirty="0"/>
                  <a:t> </a:t>
                </a:r>
                <a:r>
                  <a:rPr lang="en-US" sz="1400" b="1" dirty="0"/>
                  <a:t>cancer survivors </a:t>
                </a:r>
                <a:r>
                  <a:rPr lang="en-US" sz="1100" dirty="0"/>
                  <a:t>experience </a:t>
                </a:r>
                <a:r>
                  <a:rPr lang="en-US" sz="1400" b="1" dirty="0"/>
                  <a:t>lifelong gut side effects</a:t>
                </a:r>
                <a:r>
                  <a:rPr lang="en-US" sz="1200" dirty="0"/>
                  <a:t> </a:t>
                </a:r>
                <a:r>
                  <a:rPr lang="en-US" sz="1100" dirty="0"/>
                  <a:t>from chemotherapy, affecting quality of life.</a:t>
                </a:r>
                <a:endParaRPr lang="en-US" sz="1200" dirty="0"/>
              </a:p>
            </p:txBody>
          </p:sp>
          <p:sp>
            <p:nvSpPr>
              <p:cNvPr id="23" name="23 Rectángulo">
                <a:extLst>
                  <a:ext uri="{FF2B5EF4-FFF2-40B4-BE49-F238E27FC236}">
                    <a16:creationId xmlns:a16="http://schemas.microsoft.com/office/drawing/2014/main" id="{0D35CEFC-E404-492C-F1D2-9571FF9CA58B}"/>
                  </a:ext>
                </a:extLst>
              </p:cNvPr>
              <p:cNvSpPr/>
              <p:nvPr/>
            </p:nvSpPr>
            <p:spPr>
              <a:xfrm>
                <a:off x="800100" y="1971675"/>
                <a:ext cx="1943100" cy="40957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accent2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The Burden</a:t>
                </a:r>
              </a:p>
            </p:txBody>
          </p:sp>
          <p:pic>
            <p:nvPicPr>
              <p:cNvPr id="24" name="Picture 11" descr="C:\Users\sebas\Downloads\page5 icons.png">
                <a:extLst>
                  <a:ext uri="{FF2B5EF4-FFF2-40B4-BE49-F238E27FC236}">
                    <a16:creationId xmlns:a16="http://schemas.microsoft.com/office/drawing/2014/main" id="{4E460E7E-00AC-817F-92FB-44E5FBC0154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/>
              <a:srcRect r="78891"/>
              <a:stretch>
                <a:fillRect/>
              </a:stretch>
            </p:blipFill>
            <p:spPr bwMode="auto">
              <a:xfrm>
                <a:off x="1481138" y="1228725"/>
                <a:ext cx="486088" cy="752474"/>
              </a:xfrm>
              <a:prstGeom prst="rect">
                <a:avLst/>
              </a:prstGeom>
              <a:noFill/>
            </p:spPr>
          </p:pic>
        </p:grpSp>
        <p:grpSp>
          <p:nvGrpSpPr>
            <p:cNvPr id="25" name="33 Grupo">
              <a:extLst>
                <a:ext uri="{FF2B5EF4-FFF2-40B4-BE49-F238E27FC236}">
                  <a16:creationId xmlns:a16="http://schemas.microsoft.com/office/drawing/2014/main" id="{BAF740A7-700F-5AD5-2F71-0D019921E456}"/>
                </a:ext>
              </a:extLst>
            </p:cNvPr>
            <p:cNvGrpSpPr/>
            <p:nvPr/>
          </p:nvGrpSpPr>
          <p:grpSpPr>
            <a:xfrm>
              <a:off x="3390901" y="1228725"/>
              <a:ext cx="2105024" cy="4610100"/>
              <a:chOff x="3390901" y="1228725"/>
              <a:chExt cx="2105024" cy="4610100"/>
            </a:xfrm>
          </p:grpSpPr>
          <p:sp>
            <p:nvSpPr>
              <p:cNvPr id="26" name="13 Rectángulo redondeado">
                <a:extLst>
                  <a:ext uri="{FF2B5EF4-FFF2-40B4-BE49-F238E27FC236}">
                    <a16:creationId xmlns:a16="http://schemas.microsoft.com/office/drawing/2014/main" id="{2F8ED268-AD94-F798-8FCB-1B19E83177A5}"/>
                  </a:ext>
                </a:extLst>
              </p:cNvPr>
              <p:cNvSpPr/>
              <p:nvPr/>
            </p:nvSpPr>
            <p:spPr>
              <a:xfrm>
                <a:off x="3390901" y="2486025"/>
                <a:ext cx="2105024" cy="3352800"/>
              </a:xfrm>
              <a:prstGeom prst="roundRect">
                <a:avLst/>
              </a:prstGeom>
              <a:solidFill>
                <a:srgbClr val="7E8A0E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marL="114300" indent="-114300">
                  <a:buFont typeface="Arial" pitchFamily="34" charset="0"/>
                  <a:buChar char="•"/>
                </a:pPr>
                <a:r>
                  <a:rPr lang="en-US" sz="1200" dirty="0"/>
                  <a:t>Current </a:t>
                </a:r>
                <a:r>
                  <a:rPr lang="en-US" sz="1400" b="1" dirty="0"/>
                  <a:t>prescription therapies</a:t>
                </a:r>
                <a:r>
                  <a:rPr lang="en-US" sz="1400" dirty="0"/>
                  <a:t> </a:t>
                </a:r>
                <a:r>
                  <a:rPr lang="en-US" sz="1200" dirty="0"/>
                  <a:t>are </a:t>
                </a:r>
                <a:r>
                  <a:rPr lang="en-US" sz="1400" b="1" dirty="0"/>
                  <a:t>costly</a:t>
                </a:r>
                <a:r>
                  <a:rPr lang="en-US" sz="1200" dirty="0"/>
                  <a:t>, often </a:t>
                </a:r>
                <a:r>
                  <a:rPr lang="en-US" sz="1400" b="1" dirty="0"/>
                  <a:t>ineffective</a:t>
                </a:r>
                <a:r>
                  <a:rPr lang="en-US" sz="1200" dirty="0"/>
                  <a:t>, and come with </a:t>
                </a:r>
                <a:r>
                  <a:rPr lang="en-US" sz="1400" b="1" dirty="0"/>
                  <a:t>undesirable side effects</a:t>
                </a:r>
                <a:r>
                  <a:rPr lang="en-US" sz="1200" dirty="0"/>
                  <a:t>.</a:t>
                </a:r>
              </a:p>
            </p:txBody>
          </p:sp>
          <p:sp>
            <p:nvSpPr>
              <p:cNvPr id="27" name="24 Rectángulo">
                <a:extLst>
                  <a:ext uri="{FF2B5EF4-FFF2-40B4-BE49-F238E27FC236}">
                    <a16:creationId xmlns:a16="http://schemas.microsoft.com/office/drawing/2014/main" id="{337599D9-6BD8-D224-B5CA-C8E66137FC22}"/>
                  </a:ext>
                </a:extLst>
              </p:cNvPr>
              <p:cNvSpPr/>
              <p:nvPr/>
            </p:nvSpPr>
            <p:spPr>
              <a:xfrm>
                <a:off x="3495675" y="1971675"/>
                <a:ext cx="1943100" cy="40957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rgbClr val="7E8A0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The Gap</a:t>
                </a:r>
              </a:p>
            </p:txBody>
          </p:sp>
          <p:pic>
            <p:nvPicPr>
              <p:cNvPr id="28" name="Picture 11" descr="C:\Users\sebas\Downloads\page5 icons.png">
                <a:extLst>
                  <a:ext uri="{FF2B5EF4-FFF2-40B4-BE49-F238E27FC236}">
                    <a16:creationId xmlns:a16="http://schemas.microsoft.com/office/drawing/2014/main" id="{6EB2771F-C55F-A1BC-F0FC-0DC26457575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/>
              <a:srcRect l="33711" r="36507"/>
              <a:stretch>
                <a:fillRect/>
              </a:stretch>
            </p:blipFill>
            <p:spPr bwMode="auto">
              <a:xfrm>
                <a:off x="4133850" y="1228725"/>
                <a:ext cx="685800" cy="752474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1026" name="Picture 2" descr="10 Most Common IBD Nutrient Deficiencies - YouTube">
            <a:extLst>
              <a:ext uri="{FF2B5EF4-FFF2-40B4-BE49-F238E27FC236}">
                <a16:creationId xmlns:a16="http://schemas.microsoft.com/office/drawing/2014/main" id="{32B52F18-90CC-4141-1C29-32E0314525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7" t="4433" r="2552" b="8965"/>
          <a:stretch>
            <a:fillRect/>
          </a:stretch>
        </p:blipFill>
        <p:spPr bwMode="auto">
          <a:xfrm>
            <a:off x="670560" y="3429000"/>
            <a:ext cx="3579823" cy="188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3007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08590CA-CA14-DEF0-D23B-D70945197FF7}"/>
              </a:ext>
            </a:extLst>
          </p:cNvPr>
          <p:cNvGrpSpPr/>
          <p:nvPr/>
        </p:nvGrpSpPr>
        <p:grpSpPr>
          <a:xfrm>
            <a:off x="0" y="5889544"/>
            <a:ext cx="12192000" cy="989635"/>
            <a:chOff x="0" y="5889544"/>
            <a:chExt cx="12192000" cy="989635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5BCA7CF-7D49-114D-8728-9AE239CA5B27}"/>
                </a:ext>
              </a:extLst>
            </p:cNvPr>
            <p:cNvSpPr/>
            <p:nvPr/>
          </p:nvSpPr>
          <p:spPr>
            <a:xfrm>
              <a:off x="0" y="5889544"/>
              <a:ext cx="12192000" cy="989635"/>
            </a:xfrm>
            <a:prstGeom prst="rect">
              <a:avLst/>
            </a:prstGeom>
            <a:solidFill>
              <a:srgbClr val="7030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7099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D18CB35-73D5-3F4B-A8E4-8EDE61450A34}"/>
                </a:ext>
              </a:extLst>
            </p:cNvPr>
            <p:cNvSpPr txBox="1"/>
            <p:nvPr/>
          </p:nvSpPr>
          <p:spPr>
            <a:xfrm>
              <a:off x="381965" y="6030779"/>
              <a:ext cx="102249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cs typeface="Calibri" panose="020F0502020204030204" pitchFamily="34" charset="0"/>
                </a:rPr>
                <a:t>People w cancer living longer, but at a severe cost…</a:t>
              </a:r>
              <a:endParaRPr lang="en-US" sz="2800" b="1" dirty="0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75F9C3ED-D9E9-51C1-BF1A-9967AA0FA57C}"/>
              </a:ext>
            </a:extLst>
          </p:cNvPr>
          <p:cNvSpPr txBox="1"/>
          <p:nvPr/>
        </p:nvSpPr>
        <p:spPr>
          <a:xfrm>
            <a:off x="381965" y="169591"/>
            <a:ext cx="11693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70308D"/>
                </a:solidFill>
                <a:cs typeface="Arial" panose="020B0604020202020204" pitchFamily="34" charset="0"/>
              </a:rPr>
              <a:t>When the treatment inflicts suffering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F37C92-1A0B-A3CA-AFF1-5F3AB46D0536}"/>
              </a:ext>
            </a:extLst>
          </p:cNvPr>
          <p:cNvSpPr txBox="1"/>
          <p:nvPr/>
        </p:nvSpPr>
        <p:spPr>
          <a:xfrm>
            <a:off x="670560" y="-118262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975661D-62A2-7276-DB16-845AF98618CF}"/>
              </a:ext>
            </a:extLst>
          </p:cNvPr>
          <p:cNvSpPr txBox="1"/>
          <p:nvPr/>
        </p:nvSpPr>
        <p:spPr>
          <a:xfrm>
            <a:off x="249382" y="889344"/>
            <a:ext cx="6399993" cy="41242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18.1 Million Cancer Survivors (USA)</a:t>
            </a:r>
          </a:p>
          <a:p>
            <a:pPr marL="457200" indent="-457200"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Ages 14 to 49, increased 79.1% (1990 to 2019)</a:t>
            </a:r>
          </a:p>
          <a:p>
            <a:pPr marL="457200" indent="-457200"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1,000,000 patients per year have </a:t>
            </a: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chemo/radiation</a:t>
            </a:r>
          </a:p>
          <a:p>
            <a:pPr marL="457200" indent="-457200"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Therapy-Induced Inflammatory Response (TIIR)</a:t>
            </a:r>
          </a:p>
          <a:p>
            <a:pPr marL="914400" lvl="1" indent="-457200"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50-80%  gastro-intestinal related side effects</a:t>
            </a:r>
          </a:p>
          <a:p>
            <a:pPr marL="914400" lvl="1" indent="-457200"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Fatigue, Pain, Mood, and ”Chemo Brain”</a:t>
            </a:r>
          </a:p>
          <a:p>
            <a:pPr marL="914400" lvl="1" indent="-457200"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Crohn’s Like Symptoms (e.g., diarrhea, nausea)</a:t>
            </a:r>
          </a:p>
          <a:p>
            <a:pPr marL="914400" lvl="1" indent="-457200"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Some opt out of treatment</a:t>
            </a:r>
          </a:p>
          <a:p>
            <a:pPr marL="914400" lvl="1" indent="-457200"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Market creates opportunity as medical food</a:t>
            </a:r>
          </a:p>
          <a:p>
            <a:pPr marL="457200" indent="-457200"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Example, Chemotherapy-Induced Diarrhea is $1.2B Market</a:t>
            </a:r>
          </a:p>
          <a:p>
            <a:pPr marL="914400" lvl="1" indent="-457200"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39BC74B-01CD-4DBC-5E72-17371355DFC8}"/>
              </a:ext>
            </a:extLst>
          </p:cNvPr>
          <p:cNvGrpSpPr/>
          <p:nvPr/>
        </p:nvGrpSpPr>
        <p:grpSpPr>
          <a:xfrm>
            <a:off x="381965" y="5167438"/>
            <a:ext cx="6822830" cy="929483"/>
            <a:chOff x="381965" y="4867601"/>
            <a:chExt cx="6822830" cy="929483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F2A0D2A9-2E12-1403-93E1-E2CD7A100C57}"/>
                </a:ext>
              </a:extLst>
            </p:cNvPr>
            <p:cNvSpPr txBox="1"/>
            <p:nvPr/>
          </p:nvSpPr>
          <p:spPr>
            <a:xfrm>
              <a:off x="490152" y="4867601"/>
              <a:ext cx="43401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chemeClr val="dk1"/>
                </a:buClr>
                <a:buSzPct val="100000"/>
              </a:pPr>
              <a:r>
                <a:rPr lang="en-US" sz="900" dirty="0">
                  <a:latin typeface="Calibri" panose="020F0502020204030204" pitchFamily="34" charset="0"/>
                  <a:cs typeface="Calibri" panose="020F0502020204030204" pitchFamily="34" charset="0"/>
                </a:rPr>
                <a:t>Sources: </a:t>
              </a:r>
            </a:p>
            <a:p>
              <a:pPr>
                <a:buClr>
                  <a:schemeClr val="dk1"/>
                </a:buClr>
                <a:buSzPct val="100000"/>
              </a:pPr>
              <a:r>
                <a:rPr lang="en-US" sz="900" dirty="0">
                  <a:latin typeface="Calibri" panose="020F0502020204030204" pitchFamily="34" charset="0"/>
                  <a:cs typeface="Calibri" panose="020F0502020204030204" pitchFamily="34" charset="0"/>
                </a:rPr>
                <a:t>Grandview Research, American Cancer Treatment Centers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C5757AD-00EB-CBF7-52C8-93BF03A4D05B}"/>
                </a:ext>
              </a:extLst>
            </p:cNvPr>
            <p:cNvSpPr txBox="1"/>
            <p:nvPr/>
          </p:nvSpPr>
          <p:spPr>
            <a:xfrm>
              <a:off x="381965" y="5252319"/>
              <a:ext cx="6822830" cy="5447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01600" marR="974090" algn="just">
                <a:lnSpc>
                  <a:spcPct val="98000"/>
                </a:lnSpc>
              </a:pPr>
              <a:r>
                <a:rPr lang="en-US" sz="900" dirty="0">
                  <a:solidFill>
                    <a:srgbClr val="131413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Henry et.., al. </a:t>
              </a:r>
              <a:r>
                <a:rPr lang="en-US" sz="900" dirty="0">
                  <a:solidFill>
                    <a:srgbClr val="131413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Support Care Center (2008), </a:t>
              </a:r>
              <a:r>
                <a:rPr lang="en-US" sz="900" dirty="0">
                  <a:solidFill>
                    <a:srgbClr val="131413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Symptoms and treatment burden associated with cancer treatment: results from a cross-sectional national survey in the U.S.. Support Care Center (2008). </a:t>
              </a:r>
              <a:r>
                <a:rPr lang="en-US" sz="900" spc="-10" dirty="0">
                  <a:solidFill>
                    <a:srgbClr val="131413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DOI</a:t>
              </a:r>
              <a:r>
                <a:rPr lang="en-US" sz="900" spc="210" dirty="0">
                  <a:solidFill>
                    <a:srgbClr val="131413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900" spc="-10" dirty="0">
                  <a:solidFill>
                    <a:srgbClr val="131413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10.1007/s00520-007-0380-</a:t>
              </a:r>
              <a:r>
                <a:rPr lang="en-US" sz="900" spc="-50" dirty="0">
                  <a:solidFill>
                    <a:srgbClr val="131413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2</a:t>
              </a:r>
              <a:endParaRPr lang="en-US" sz="9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endParaRPr>
            </a:p>
            <a:p>
              <a:pPr marL="101600" marR="974090" algn="just">
                <a:lnSpc>
                  <a:spcPct val="98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endParaRPr>
            </a:p>
          </p:txBody>
        </p:sp>
      </p:grpSp>
      <p:pic>
        <p:nvPicPr>
          <p:cNvPr id="2050" name="Picture 2" descr="Gluten, Grains, and Breast Cancer - Gluten Free Society">
            <a:extLst>
              <a:ext uri="{FF2B5EF4-FFF2-40B4-BE49-F238E27FC236}">
                <a16:creationId xmlns:a16="http://schemas.microsoft.com/office/drawing/2014/main" id="{82843418-0638-2799-5E60-8DB0B5217B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68"/>
          <a:stretch>
            <a:fillRect/>
          </a:stretch>
        </p:blipFill>
        <p:spPr bwMode="auto">
          <a:xfrm>
            <a:off x="7977352" y="831918"/>
            <a:ext cx="4198339" cy="50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3982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D2DCA3-834A-6CDE-7255-C1B215BFDB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Content Placeholder 3">
            <a:extLst>
              <a:ext uri="{FF2B5EF4-FFF2-40B4-BE49-F238E27FC236}">
                <a16:creationId xmlns:a16="http://schemas.microsoft.com/office/drawing/2014/main" id="{B2715538-647B-AE68-3C8E-D102F2B0931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18764" y="6172966"/>
            <a:ext cx="10311583" cy="53285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>
                <a:cs typeface="Calibri" panose="020F0502020204030204" pitchFamily="34" charset="0"/>
              </a:rPr>
              <a:t>What if young gut bacteria, are “re-introduced”  to adults?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EDC295C-3552-CD5B-D9FB-E5B6E22D9743}"/>
              </a:ext>
            </a:extLst>
          </p:cNvPr>
          <p:cNvSpPr/>
          <p:nvPr/>
        </p:nvSpPr>
        <p:spPr>
          <a:xfrm>
            <a:off x="0" y="6036145"/>
            <a:ext cx="12192000" cy="806495"/>
          </a:xfrm>
          <a:prstGeom prst="rect">
            <a:avLst/>
          </a:prstGeom>
          <a:solidFill>
            <a:srgbClr val="7030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099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EA2139-01B8-6915-BE35-F41437413D32}"/>
              </a:ext>
            </a:extLst>
          </p:cNvPr>
          <p:cNvSpPr txBox="1"/>
          <p:nvPr/>
        </p:nvSpPr>
        <p:spPr>
          <a:xfrm>
            <a:off x="54501" y="152180"/>
            <a:ext cx="103914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At WFU we discovered a dead bacteria that reduce leaky gut- a major source of inflammation in gut</a:t>
            </a:r>
            <a:endParaRPr lang="en-US" sz="3600" dirty="0">
              <a:solidFill>
                <a:srgbClr val="7030A0"/>
              </a:solidFill>
            </a:endParaRPr>
          </a:p>
        </p:txBody>
      </p:sp>
      <p:pic>
        <p:nvPicPr>
          <p:cNvPr id="11" name="Picture 4" descr="Lacticaseibacillus paracasei - Wikipedia">
            <a:extLst>
              <a:ext uri="{FF2B5EF4-FFF2-40B4-BE49-F238E27FC236}">
                <a16:creationId xmlns:a16="http://schemas.microsoft.com/office/drawing/2014/main" id="{E0F6C855-8C59-356E-EDC7-5EBD081E60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74893" y="1327796"/>
            <a:ext cx="7310843" cy="42024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CD56DD0-07B5-AC2A-E512-30DC503D59DF}"/>
              </a:ext>
            </a:extLst>
          </p:cNvPr>
          <p:cNvSpPr txBox="1"/>
          <p:nvPr/>
        </p:nvSpPr>
        <p:spPr>
          <a:xfrm>
            <a:off x="218764" y="6177782"/>
            <a:ext cx="116345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cs typeface="Calibri" panose="020F0502020204030204" pitchFamily="34" charset="0"/>
              </a:rPr>
              <a:t>Wake Forest College of Medicine found solution?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651544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9923B4A-55F7-79AE-B69D-6C1776574EA6}"/>
              </a:ext>
            </a:extLst>
          </p:cNvPr>
          <p:cNvGrpSpPr/>
          <p:nvPr/>
        </p:nvGrpSpPr>
        <p:grpSpPr>
          <a:xfrm>
            <a:off x="3920841" y="847722"/>
            <a:ext cx="5625509" cy="2645054"/>
            <a:chOff x="304800" y="1450411"/>
            <a:chExt cx="6465851" cy="295966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8EC92B5-1C11-3361-A195-A6D6383212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04800" y="1450411"/>
              <a:ext cx="6465851" cy="2892988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2CA6B7D-8105-0F18-4372-0D7A3812775E}"/>
                </a:ext>
              </a:extLst>
            </p:cNvPr>
            <p:cNvSpPr/>
            <p:nvPr/>
          </p:nvSpPr>
          <p:spPr>
            <a:xfrm>
              <a:off x="2819400" y="3571875"/>
              <a:ext cx="1981200" cy="838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EE5E5E27-F1F7-F8D5-5CE6-2BBBEB319EF3}"/>
              </a:ext>
            </a:extLst>
          </p:cNvPr>
          <p:cNvGrpSpPr/>
          <p:nvPr/>
        </p:nvGrpSpPr>
        <p:grpSpPr>
          <a:xfrm>
            <a:off x="4281903" y="3445482"/>
            <a:ext cx="1652959" cy="2902469"/>
            <a:chOff x="351172" y="436767"/>
            <a:chExt cx="1568899" cy="2743200"/>
          </a:xfrm>
        </p:grpSpPr>
        <p:graphicFrame>
          <p:nvGraphicFramePr>
            <p:cNvPr id="6" name="Chart 5">
              <a:extLst>
                <a:ext uri="{FF2B5EF4-FFF2-40B4-BE49-F238E27FC236}">
                  <a16:creationId xmlns:a16="http://schemas.microsoft.com/office/drawing/2014/main" id="{2497A19B-9549-88F1-BD6C-B65AAF2E7580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813017554"/>
                </p:ext>
              </p:extLst>
            </p:nvPr>
          </p:nvGraphicFramePr>
          <p:xfrm>
            <a:off x="672708" y="436767"/>
            <a:ext cx="1247363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AF4F295-D67B-AFC0-3776-9C300079796A}"/>
                </a:ext>
              </a:extLst>
            </p:cNvPr>
            <p:cNvSpPr/>
            <p:nvPr/>
          </p:nvSpPr>
          <p:spPr>
            <a:xfrm rot="16200000">
              <a:off x="-248951" y="1251828"/>
              <a:ext cx="1609222" cy="4089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Gut permeability (µg of FITC per ml serum) 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A554DA0-CF02-123C-0871-40C575229539}"/>
                </a:ext>
              </a:extLst>
            </p:cNvPr>
            <p:cNvSpPr txBox="1"/>
            <p:nvPr/>
          </p:nvSpPr>
          <p:spPr>
            <a:xfrm rot="16200000">
              <a:off x="950290" y="2055652"/>
              <a:ext cx="586624" cy="2410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Control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5ECA13C-7A87-8395-65DB-F6F25B5466C4}"/>
                </a:ext>
              </a:extLst>
            </p:cNvPr>
            <p:cNvSpPr txBox="1"/>
            <p:nvPr/>
          </p:nvSpPr>
          <p:spPr>
            <a:xfrm rot="16200000">
              <a:off x="1387449" y="2119680"/>
              <a:ext cx="451786" cy="2410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D3.5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E2C376D-8E27-DFC1-2B9E-A4E6D742EF4F}"/>
                </a:ext>
              </a:extLst>
            </p:cNvPr>
            <p:cNvSpPr txBox="1"/>
            <p:nvPr/>
          </p:nvSpPr>
          <p:spPr>
            <a:xfrm>
              <a:off x="1464789" y="1471269"/>
              <a:ext cx="287865" cy="2617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**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134DEF3-33E0-D7CF-736E-361ABC71FEE4}"/>
              </a:ext>
            </a:extLst>
          </p:cNvPr>
          <p:cNvGrpSpPr/>
          <p:nvPr/>
        </p:nvGrpSpPr>
        <p:grpSpPr>
          <a:xfrm>
            <a:off x="6039010" y="3424498"/>
            <a:ext cx="1457966" cy="2470316"/>
            <a:chOff x="1888993" y="4911747"/>
            <a:chExt cx="1457966" cy="2470316"/>
          </a:xfrm>
        </p:grpSpPr>
        <p:graphicFrame>
          <p:nvGraphicFramePr>
            <p:cNvPr id="12" name="Chart 11">
              <a:extLst>
                <a:ext uri="{FF2B5EF4-FFF2-40B4-BE49-F238E27FC236}">
                  <a16:creationId xmlns:a16="http://schemas.microsoft.com/office/drawing/2014/main" id="{CBA79B73-1282-D11C-3654-ED9C1807B37E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713023639"/>
                </p:ext>
              </p:extLst>
            </p:nvPr>
          </p:nvGraphicFramePr>
          <p:xfrm>
            <a:off x="2075455" y="4911747"/>
            <a:ext cx="1271504" cy="247031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F2A5AC5-2978-9A89-57EA-C35B313E5021}"/>
                </a:ext>
              </a:extLst>
            </p:cNvPr>
            <p:cNvSpPr txBox="1"/>
            <p:nvPr/>
          </p:nvSpPr>
          <p:spPr>
            <a:xfrm>
              <a:off x="2846271" y="6744674"/>
              <a:ext cx="472958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50000"/>
                </a:lnSpc>
              </a:pPr>
              <a:r>
                <a:rPr lang="zh-CN" altLang="en-US" sz="1200"/>
                <a:t>**</a:t>
              </a:r>
              <a:endParaRPr lang="en-US" sz="1200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EE3E4B0-FF50-1A08-21E1-32244BD72249}"/>
                </a:ext>
              </a:extLst>
            </p:cNvPr>
            <p:cNvSpPr/>
            <p:nvPr/>
          </p:nvSpPr>
          <p:spPr>
            <a:xfrm rot="16200000">
              <a:off x="1065738" y="5874427"/>
              <a:ext cx="1908120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IL-6 mRNA (fold change)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D1AD6A5-5AD2-9B44-2CC9-DD92C662B7A1}"/>
                </a:ext>
              </a:extLst>
            </p:cNvPr>
            <p:cNvSpPr txBox="1"/>
            <p:nvPr/>
          </p:nvSpPr>
          <p:spPr>
            <a:xfrm rot="16200000">
              <a:off x="2353689" y="6693738"/>
              <a:ext cx="620683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Control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5E326A1-B3C0-D8D6-4011-1B107E54C346}"/>
                </a:ext>
              </a:extLst>
            </p:cNvPr>
            <p:cNvSpPr txBox="1"/>
            <p:nvPr/>
          </p:nvSpPr>
          <p:spPr>
            <a:xfrm rot="16200000">
              <a:off x="2804788" y="6902694"/>
              <a:ext cx="478016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  <a:r>
                <a:rPr lang="en-US" sz="105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3.5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E1C566E-F171-8A6E-BDD6-BCF8203B32BB}"/>
              </a:ext>
            </a:extLst>
          </p:cNvPr>
          <p:cNvGrpSpPr/>
          <p:nvPr/>
        </p:nvGrpSpPr>
        <p:grpSpPr>
          <a:xfrm>
            <a:off x="7628301" y="3398342"/>
            <a:ext cx="1501340" cy="2365683"/>
            <a:chOff x="3278282" y="4936253"/>
            <a:chExt cx="1501340" cy="2470316"/>
          </a:xfrm>
        </p:grpSpPr>
        <p:graphicFrame>
          <p:nvGraphicFramePr>
            <p:cNvPr id="18" name="Chart 17">
              <a:extLst>
                <a:ext uri="{FF2B5EF4-FFF2-40B4-BE49-F238E27FC236}">
                  <a16:creationId xmlns:a16="http://schemas.microsoft.com/office/drawing/2014/main" id="{2DFDC5BD-6F6A-1843-72A1-D1848777C5EA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3508101" y="4936253"/>
            <a:ext cx="1271521" cy="247031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EA255A6-CA3B-0597-A465-4713D40FA0BA}"/>
                </a:ext>
              </a:extLst>
            </p:cNvPr>
            <p:cNvSpPr txBox="1"/>
            <p:nvPr/>
          </p:nvSpPr>
          <p:spPr>
            <a:xfrm>
              <a:off x="4281931" y="6638128"/>
              <a:ext cx="433234" cy="2892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/>
                <a:t>**</a:t>
              </a:r>
              <a:endParaRPr lang="en-US" sz="1200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9988D9D-6A70-E1C7-E0F2-5E01A7227742}"/>
                </a:ext>
              </a:extLst>
            </p:cNvPr>
            <p:cNvSpPr/>
            <p:nvPr/>
          </p:nvSpPr>
          <p:spPr>
            <a:xfrm rot="16200000">
              <a:off x="2423337" y="5988434"/>
              <a:ext cx="1971499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IL-1</a:t>
              </a:r>
              <a:r>
                <a:rPr lang="en-US" sz="1100" dirty="0">
                  <a:latin typeface="Symbol" panose="05050102010706020507" pitchFamily="18" charset="2"/>
                  <a:cs typeface="Arial" panose="020B0604020202020204" pitchFamily="34" charset="0"/>
                </a:rPr>
                <a:t>b</a:t>
              </a:r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 mRNA (fold change)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891A393-8D25-B95D-DA4C-50FF56658AE5}"/>
                </a:ext>
              </a:extLst>
            </p:cNvPr>
            <p:cNvSpPr txBox="1"/>
            <p:nvPr/>
          </p:nvSpPr>
          <p:spPr>
            <a:xfrm rot="16200000">
              <a:off x="3759646" y="6894614"/>
              <a:ext cx="648136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Control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A7A787A-8A7D-4BC8-6691-D4070DCD72DD}"/>
                </a:ext>
              </a:extLst>
            </p:cNvPr>
            <p:cNvSpPr txBox="1"/>
            <p:nvPr/>
          </p:nvSpPr>
          <p:spPr>
            <a:xfrm rot="16200000">
              <a:off x="4214592" y="6967116"/>
              <a:ext cx="499158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D3.5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1CB5FF40-EC18-F61A-5749-2540888FB769}"/>
              </a:ext>
            </a:extLst>
          </p:cNvPr>
          <p:cNvSpPr txBox="1"/>
          <p:nvPr/>
        </p:nvSpPr>
        <p:spPr>
          <a:xfrm>
            <a:off x="54501" y="152180"/>
            <a:ext cx="103914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LpD3.5 reduce leaky gut- a major source of inflammation in gut</a:t>
            </a:r>
            <a:endParaRPr lang="en-US" sz="3600" dirty="0">
              <a:solidFill>
                <a:srgbClr val="7030A0"/>
              </a:solidFill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CC984578-9836-CC82-79D2-1CCB5F97319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922" y="1044150"/>
            <a:ext cx="2659287" cy="479062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5FA264B8-4D00-6B7A-0366-85DC6752FE35}"/>
              </a:ext>
            </a:extLst>
          </p:cNvPr>
          <p:cNvSpPr txBox="1"/>
          <p:nvPr/>
        </p:nvSpPr>
        <p:spPr>
          <a:xfrm>
            <a:off x="606313" y="6425005"/>
            <a:ext cx="9375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LpD3.5 is isolated, and it works both alive and dead!</a:t>
            </a:r>
            <a:r>
              <a:rPr lang="en-US" sz="2800" b="1" baseline="30000" dirty="0">
                <a:solidFill>
                  <a:schemeClr val="bg1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129BA95-A0C0-5ED1-EAFF-52BEDCEBA191}"/>
              </a:ext>
            </a:extLst>
          </p:cNvPr>
          <p:cNvSpPr/>
          <p:nvPr/>
        </p:nvSpPr>
        <p:spPr>
          <a:xfrm>
            <a:off x="11048473" y="6457890"/>
            <a:ext cx="1216815" cy="296058"/>
          </a:xfrm>
          <a:prstGeom prst="rect">
            <a:avLst/>
          </a:prstGeom>
          <a:solidFill>
            <a:srgbClr val="7030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643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A522A5-AD45-9D10-8063-8DBF418BA2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A368CBB7-6921-D5C8-60A2-91CE58979850}"/>
              </a:ext>
            </a:extLst>
          </p:cNvPr>
          <p:cNvGrpSpPr/>
          <p:nvPr/>
        </p:nvGrpSpPr>
        <p:grpSpPr>
          <a:xfrm>
            <a:off x="78553" y="3832833"/>
            <a:ext cx="6103696" cy="2408237"/>
            <a:chOff x="4663922" y="1402314"/>
            <a:chExt cx="4988586" cy="2191118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3FB40E99-84B2-9B91-F1F3-2FC23AA491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60340" y="1402314"/>
              <a:ext cx="2392168" cy="219111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5E0E61E5-38D4-1460-9C80-7657E3EC9C7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63922" y="1602027"/>
              <a:ext cx="2429209" cy="196891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949079D-8CC3-6BC5-A1F9-250D95C4CEAD}"/>
              </a:ext>
            </a:extLst>
          </p:cNvPr>
          <p:cNvGrpSpPr/>
          <p:nvPr/>
        </p:nvGrpSpPr>
        <p:grpSpPr>
          <a:xfrm>
            <a:off x="-83126" y="6320678"/>
            <a:ext cx="12297431" cy="731875"/>
            <a:chOff x="-83126" y="6320678"/>
            <a:chExt cx="12297431" cy="731875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987CB21-9CE6-F0CF-074A-1D3262286CED}"/>
                </a:ext>
              </a:extLst>
            </p:cNvPr>
            <p:cNvSpPr/>
            <p:nvPr/>
          </p:nvSpPr>
          <p:spPr>
            <a:xfrm>
              <a:off x="-83126" y="6320678"/>
              <a:ext cx="12297431" cy="731875"/>
            </a:xfrm>
            <a:prstGeom prst="rect">
              <a:avLst/>
            </a:prstGeom>
            <a:solidFill>
              <a:srgbClr val="7030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7099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3A3ECFE-16D3-259B-8A5C-058939BDD884}"/>
                </a:ext>
              </a:extLst>
            </p:cNvPr>
            <p:cNvSpPr txBox="1"/>
            <p:nvPr/>
          </p:nvSpPr>
          <p:spPr>
            <a:xfrm>
              <a:off x="606313" y="6425005"/>
              <a:ext cx="93758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latin typeface="Aptos" panose="020B0004020202020204" pitchFamily="34" charset="0"/>
                  <a:cs typeface="Calibri" panose="020F0502020204030204" pitchFamily="34" charset="0"/>
                </a:rPr>
                <a:t>LpD3.5 is isolated, and it works both alive and dead!</a:t>
              </a:r>
              <a:r>
                <a:rPr lang="en-US" sz="2800" b="1" baseline="30000" dirty="0">
                  <a:solidFill>
                    <a:schemeClr val="bg1"/>
                  </a:solidFill>
                  <a:latin typeface="Aptos" panose="020B0004020202020204" pitchFamily="34" charset="0"/>
                  <a:cs typeface="Calibri" panose="020F0502020204030204" pitchFamily="34" charset="0"/>
                </a:rPr>
                <a:t> 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5AC3BC9E-824A-B65C-01C4-5259D7F0FCA2}"/>
              </a:ext>
            </a:extLst>
          </p:cNvPr>
          <p:cNvSpPr txBox="1"/>
          <p:nvPr/>
        </p:nvSpPr>
        <p:spPr>
          <a:xfrm>
            <a:off x="134639" y="88284"/>
            <a:ext cx="118619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0308D"/>
                </a:solidFill>
                <a:latin typeface="+mj-lt"/>
                <a:cs typeface="Calibri" panose="020F0502020204030204" pitchFamily="34" charset="0"/>
              </a:rPr>
              <a:t>LpD3.5 promotes healthy aging by improving muscles, metabolism, gut and brain functions</a:t>
            </a:r>
            <a:endParaRPr lang="en-US" sz="2800" b="1" baseline="30000" dirty="0">
              <a:solidFill>
                <a:srgbClr val="70308D"/>
              </a:solidFill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3D5F6D7-B34D-F60A-D847-76FDF7447C4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3118" y="1265758"/>
            <a:ext cx="2909132" cy="240823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124" name="Picture 4" descr="Unusual Labmates: how C. elegans wormed its way into science stardom |  Whitehead Institute">
            <a:extLst>
              <a:ext uri="{FF2B5EF4-FFF2-40B4-BE49-F238E27FC236}">
                <a16:creationId xmlns:a16="http://schemas.microsoft.com/office/drawing/2014/main" id="{0CCDA299-4B7D-1C26-EA7D-7DC6F27EF5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54" y="1445303"/>
            <a:ext cx="2972215" cy="1969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1048A1E-F7C4-C1C8-281A-B562B5C116C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333" r="70724" b="3066"/>
          <a:stretch>
            <a:fillRect/>
          </a:stretch>
        </p:blipFill>
        <p:spPr>
          <a:xfrm>
            <a:off x="9150467" y="976401"/>
            <a:ext cx="3011968" cy="533053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840790CB-7CD3-2080-5F95-27277DA6357F}"/>
              </a:ext>
            </a:extLst>
          </p:cNvPr>
          <p:cNvGrpSpPr/>
          <p:nvPr/>
        </p:nvGrpSpPr>
        <p:grpSpPr>
          <a:xfrm>
            <a:off x="6335058" y="2233449"/>
            <a:ext cx="2909132" cy="2209627"/>
            <a:chOff x="8255427" y="3800880"/>
            <a:chExt cx="3422650" cy="2209627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7503976-1676-FE4F-710B-0BB35AB36DB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55427" y="3845952"/>
              <a:ext cx="3422650" cy="2164555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362FAE2-F85A-1C70-2ED5-108A8E247A57}"/>
                </a:ext>
              </a:extLst>
            </p:cNvPr>
            <p:cNvSpPr txBox="1"/>
            <p:nvPr/>
          </p:nvSpPr>
          <p:spPr>
            <a:xfrm>
              <a:off x="8363415" y="3800880"/>
              <a:ext cx="278780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800" dirty="0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86B0B0AD-89A7-B61C-6CAD-30957625C925}"/>
              </a:ext>
            </a:extLst>
          </p:cNvPr>
          <p:cNvSpPr txBox="1"/>
          <p:nvPr/>
        </p:nvSpPr>
        <p:spPr>
          <a:xfrm>
            <a:off x="2088178" y="941734"/>
            <a:ext cx="11208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/>
              <a:t>Anti-aging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266A40-D8A6-75FC-1B2B-DE210927A644}"/>
              </a:ext>
            </a:extLst>
          </p:cNvPr>
          <p:cNvSpPr txBox="1"/>
          <p:nvPr/>
        </p:nvSpPr>
        <p:spPr>
          <a:xfrm>
            <a:off x="1694562" y="3623564"/>
            <a:ext cx="15376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/>
              <a:t>Muscle Health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2262FBB-B523-DFC0-A587-D6EB62584DBA}"/>
              </a:ext>
            </a:extLst>
          </p:cNvPr>
          <p:cNvSpPr txBox="1"/>
          <p:nvPr/>
        </p:nvSpPr>
        <p:spPr>
          <a:xfrm>
            <a:off x="6908391" y="1944299"/>
            <a:ext cx="17896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/>
              <a:t>Metabolic Health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F445417-C9CD-1BCE-13E2-5EB20CB68E5F}"/>
              </a:ext>
            </a:extLst>
          </p:cNvPr>
          <p:cNvSpPr txBox="1"/>
          <p:nvPr/>
        </p:nvSpPr>
        <p:spPr>
          <a:xfrm>
            <a:off x="9872065" y="757068"/>
            <a:ext cx="13408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/>
              <a:t>Brain Health</a:t>
            </a:r>
          </a:p>
        </p:txBody>
      </p:sp>
    </p:spTree>
    <p:extLst>
      <p:ext uri="{BB962C8B-B14F-4D97-AF65-F5344CB8AC3E}">
        <p14:creationId xmlns:p14="http://schemas.microsoft.com/office/powerpoint/2010/main" val="2658246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F63CC1F-879C-9C47-AA03-9AD1D338C9D0}"/>
              </a:ext>
            </a:extLst>
          </p:cNvPr>
          <p:cNvSpPr/>
          <p:nvPr/>
        </p:nvSpPr>
        <p:spPr>
          <a:xfrm>
            <a:off x="381965" y="335666"/>
            <a:ext cx="11366339" cy="61461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831C49-8424-D044-A45D-DA6BE59CD6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73326"/>
            <a:ext cx="1473200" cy="13843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A5E349A-530F-6E4D-8D8D-47DE3CB45819}"/>
              </a:ext>
            </a:extLst>
          </p:cNvPr>
          <p:cNvSpPr txBox="1"/>
          <p:nvPr/>
        </p:nvSpPr>
        <p:spPr>
          <a:xfrm>
            <a:off x="1639951" y="352476"/>
            <a:ext cx="10552049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200" b="1" dirty="0">
                <a:solidFill>
                  <a:srgbClr val="70308D"/>
                </a:solidFill>
                <a:latin typeface="Arial"/>
                <a:cs typeface="Arial"/>
              </a:rPr>
              <a:t>Safety clinical trial- improves quality of life in elderly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161E6B-9FB6-B043-AB6E-8D3C7C42B31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751" y="965090"/>
            <a:ext cx="1211511" cy="121151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5BCA7CF-7D49-114D-8728-9AE239CA5B27}"/>
              </a:ext>
            </a:extLst>
          </p:cNvPr>
          <p:cNvSpPr/>
          <p:nvPr/>
        </p:nvSpPr>
        <p:spPr>
          <a:xfrm>
            <a:off x="0" y="5889544"/>
            <a:ext cx="12192000" cy="989635"/>
          </a:xfrm>
          <a:prstGeom prst="rect">
            <a:avLst/>
          </a:prstGeom>
          <a:solidFill>
            <a:srgbClr val="7030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099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D18CB35-73D5-3F4B-A8E4-8EDE61450A34}"/>
              </a:ext>
            </a:extLst>
          </p:cNvPr>
          <p:cNvSpPr txBox="1"/>
          <p:nvPr/>
        </p:nvSpPr>
        <p:spPr>
          <a:xfrm>
            <a:off x="-15632" y="5968862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LpD3.5 is safe, tolerant with no adverse effects, and improves Quality of Life in Older Adults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60A204-73C2-4828-92F8-9B44889A4C48}"/>
              </a:ext>
            </a:extLst>
          </p:cNvPr>
          <p:cNvSpPr txBox="1"/>
          <p:nvPr/>
        </p:nvSpPr>
        <p:spPr>
          <a:xfrm>
            <a:off x="166751" y="1095236"/>
            <a:ext cx="1211556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                                           </a:t>
            </a:r>
            <a:r>
              <a:rPr lang="en-US" sz="1600" b="1" dirty="0"/>
              <a:t>4 x </a:t>
            </a:r>
            <a:r>
              <a:rPr lang="en-US" sz="1600" b="1" dirty="0" err="1"/>
              <a:t>PoZibio</a:t>
            </a:r>
            <a:r>
              <a:rPr lang="en-US" sz="1600" b="1" dirty="0"/>
              <a:t>® capsules daily (167 mg per capsule) for 30 days, two to be consumed in the morning </a:t>
            </a:r>
          </a:p>
          <a:p>
            <a:r>
              <a:rPr lang="en-US" sz="1600" b="1" dirty="0"/>
              <a:t>                                 and two at night</a:t>
            </a:r>
          </a:p>
          <a:p>
            <a:r>
              <a:rPr lang="en-US" sz="2000" b="1" dirty="0">
                <a:solidFill>
                  <a:srgbClr val="FF0000"/>
                </a:solidFill>
              </a:rPr>
              <a:t>                          </a:t>
            </a:r>
            <a:r>
              <a:rPr lang="en-US" sz="1600" b="1" dirty="0">
                <a:solidFill>
                  <a:srgbClr val="FF0000"/>
                </a:solidFill>
              </a:rPr>
              <a:t>Pre-Post- Open Label trial</a:t>
            </a:r>
            <a:endParaRPr lang="en-US" sz="1200" b="1" dirty="0">
              <a:solidFill>
                <a:srgbClr val="FF0000"/>
              </a:solidFill>
            </a:endParaRPr>
          </a:p>
          <a:p>
            <a:r>
              <a:rPr lang="en-US" sz="1600" dirty="0"/>
              <a:t>		</a:t>
            </a:r>
            <a:r>
              <a:rPr lang="en-US" sz="2000" b="1" dirty="0"/>
              <a:t>Done in UK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265B51B-83FA-91F3-5F4E-4C92DC02386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-20000" contrast="40000"/>
          </a:blip>
          <a:stretch>
            <a:fillRect/>
          </a:stretch>
        </p:blipFill>
        <p:spPr>
          <a:xfrm>
            <a:off x="-15632" y="2263259"/>
            <a:ext cx="6111632" cy="3586639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D96CDADD-7CE0-5C84-D5FA-38845681F0F0}"/>
              </a:ext>
            </a:extLst>
          </p:cNvPr>
          <p:cNvGrpSpPr/>
          <p:nvPr/>
        </p:nvGrpSpPr>
        <p:grpSpPr>
          <a:xfrm>
            <a:off x="6821213" y="1711079"/>
            <a:ext cx="5030321" cy="3395329"/>
            <a:chOff x="6420969" y="2130571"/>
            <a:chExt cx="5030321" cy="339532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BD40AD5-C923-9280-2A00-A266D96F086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420969" y="2990778"/>
              <a:ext cx="5030321" cy="2535122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A3D61D4-BDDD-5CAE-90B8-A3F6DE8F8D4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420969" y="2130571"/>
              <a:ext cx="4285955" cy="856114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759CA72C-5A8A-54AE-2EC8-D85B264931B2}"/>
              </a:ext>
            </a:extLst>
          </p:cNvPr>
          <p:cNvSpPr txBox="1"/>
          <p:nvPr/>
        </p:nvSpPr>
        <p:spPr>
          <a:xfrm>
            <a:off x="0" y="56735"/>
            <a:ext cx="927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Trial #1</a:t>
            </a:r>
          </a:p>
        </p:txBody>
      </p:sp>
    </p:spTree>
    <p:extLst>
      <p:ext uri="{BB962C8B-B14F-4D97-AF65-F5344CB8AC3E}">
        <p14:creationId xmlns:p14="http://schemas.microsoft.com/office/powerpoint/2010/main" val="2233082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B960EC-819B-5A09-04F8-AE387FFFDF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D3A7FAC-F2F8-262B-DEB0-F36101358E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73326"/>
            <a:ext cx="1473200" cy="13843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144348F-D534-F922-8BB0-FFED14DBE7C0}"/>
              </a:ext>
            </a:extLst>
          </p:cNvPr>
          <p:cNvSpPr txBox="1"/>
          <p:nvPr/>
        </p:nvSpPr>
        <p:spPr>
          <a:xfrm>
            <a:off x="1639951" y="352476"/>
            <a:ext cx="10552049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200" b="1" dirty="0">
                <a:solidFill>
                  <a:srgbClr val="70308D"/>
                </a:solidFill>
                <a:latin typeface="Arial"/>
                <a:cs typeface="Arial"/>
              </a:rPr>
              <a:t>UK Govt Funded Clinical Trial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2CB183-02AA-11F1-CD88-929CB417C8F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751" y="965090"/>
            <a:ext cx="1211511" cy="121151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8209E65-AD6A-20A1-3CEF-FC4CD2B7BA2E}"/>
              </a:ext>
            </a:extLst>
          </p:cNvPr>
          <p:cNvSpPr/>
          <p:nvPr/>
        </p:nvSpPr>
        <p:spPr>
          <a:xfrm>
            <a:off x="-28507" y="5889544"/>
            <a:ext cx="12220507" cy="989635"/>
          </a:xfrm>
          <a:prstGeom prst="rect">
            <a:avLst/>
          </a:prstGeom>
          <a:solidFill>
            <a:srgbClr val="7030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099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3C7D7B4-46D1-14DE-4614-6C9E7B1E1EFC}"/>
              </a:ext>
            </a:extLst>
          </p:cNvPr>
          <p:cNvSpPr txBox="1"/>
          <p:nvPr/>
        </p:nvSpPr>
        <p:spPr>
          <a:xfrm>
            <a:off x="2199190" y="6030086"/>
            <a:ext cx="10224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Outcomes: 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LpD3.5‘s impact on gut-brain axis</a:t>
            </a:r>
            <a:endParaRPr lang="en-US" sz="3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2DF636-37B0-7C08-20F1-C24CFAC313E4}"/>
              </a:ext>
            </a:extLst>
          </p:cNvPr>
          <p:cNvSpPr txBox="1"/>
          <p:nvPr/>
        </p:nvSpPr>
        <p:spPr>
          <a:xfrm>
            <a:off x="1545013" y="965090"/>
            <a:ext cx="62139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1" i="0" dirty="0">
                <a:solidFill>
                  <a:srgbClr val="007099"/>
                </a:solidFill>
                <a:effectLst/>
                <a:latin typeface="Roboto" panose="02000000000000000000" pitchFamily="2" charset="0"/>
              </a:rPr>
              <a:t>PZAC Trial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B5C7FA-C651-FDBB-7965-DEB3C20F1A30}"/>
              </a:ext>
            </a:extLst>
          </p:cNvPr>
          <p:cNvSpPr txBox="1"/>
          <p:nvPr/>
        </p:nvSpPr>
        <p:spPr>
          <a:xfrm>
            <a:off x="-28507" y="5951"/>
            <a:ext cx="1826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  <a:latin typeface="Microsoft GothicNeo" panose="020B0503020000020004" pitchFamily="34" charset="-127"/>
                <a:ea typeface="Microsoft GothicNeo" panose="020B0503020000020004" pitchFamily="34" charset="-127"/>
                <a:cs typeface="Microsoft GothicNeo" panose="020B0503020000020004" pitchFamily="34" charset="-127"/>
              </a:rPr>
              <a:t>Clinical Trial #2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C780CD9-9EAB-D4CD-9E9A-E6C8FDDCB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8964" y="1289845"/>
            <a:ext cx="3062450" cy="290583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007099"/>
                </a:solidFill>
              </a:rPr>
              <a:t>Stroop Test Results</a:t>
            </a:r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560B229F-DD4C-7DF4-B7EE-09BEB0BCD587}"/>
              </a:ext>
            </a:extLst>
          </p:cNvPr>
          <p:cNvGraphicFramePr/>
          <p:nvPr/>
        </p:nvGraphicFramePr>
        <p:xfrm>
          <a:off x="1473200" y="1527058"/>
          <a:ext cx="5445670" cy="34791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CE3ECB29-81BE-4163-BAF8-3B8815361EB6}"/>
              </a:ext>
            </a:extLst>
          </p:cNvPr>
          <p:cNvSpPr txBox="1"/>
          <p:nvPr/>
        </p:nvSpPr>
        <p:spPr>
          <a:xfrm>
            <a:off x="1869571" y="4996327"/>
            <a:ext cx="563318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i="1" kern="100" dirty="0">
                <a:solidFill>
                  <a:srgbClr val="007099"/>
                </a:solidFill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The </a:t>
            </a:r>
            <a:r>
              <a:rPr lang="en-GB" sz="1600" b="1" i="1" kern="100" dirty="0">
                <a:solidFill>
                  <a:srgbClr val="007099"/>
                </a:solidFill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Stroop task</a:t>
            </a:r>
            <a:r>
              <a:rPr lang="en-GB" sz="1600" i="1" kern="100" dirty="0">
                <a:solidFill>
                  <a:srgbClr val="007099"/>
                </a:solidFill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 revealed significant improvements in </a:t>
            </a:r>
            <a:r>
              <a:rPr lang="en-GB" sz="1600" b="1" i="1" kern="100" dirty="0">
                <a:solidFill>
                  <a:srgbClr val="007099"/>
                </a:solidFill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inhibitory control</a:t>
            </a:r>
            <a:r>
              <a:rPr lang="en-GB" sz="1600" i="1" kern="100" dirty="0">
                <a:solidFill>
                  <a:srgbClr val="007099"/>
                </a:solidFill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 in the intervention group after 60 days, suggesting cognitive benefits of the intervention not observed in controls</a:t>
            </a:r>
            <a:endParaRPr lang="en-US" sz="1600" i="1" dirty="0">
              <a:solidFill>
                <a:srgbClr val="007099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F6576EF-2176-4227-E90A-A46EED5DD452}"/>
              </a:ext>
            </a:extLst>
          </p:cNvPr>
          <p:cNvSpPr txBox="1"/>
          <p:nvPr/>
        </p:nvSpPr>
        <p:spPr>
          <a:xfrm>
            <a:off x="8272821" y="234396"/>
            <a:ext cx="406002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007099"/>
                </a:solidFill>
              </a:rPr>
              <a:t>Under-investigation (upcoming)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007099"/>
                </a:solidFill>
              </a:rPr>
              <a:t>Mucin barrier markers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007099"/>
                </a:solidFill>
              </a:rPr>
              <a:t>Leaky gut markers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007099"/>
                </a:solidFill>
              </a:rPr>
              <a:t>Inflammation markers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007099"/>
                </a:solidFill>
              </a:rPr>
              <a:t>Microbiome analyses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007099"/>
                </a:solidFill>
              </a:rPr>
              <a:t>Metabolites</a:t>
            </a:r>
          </a:p>
          <a:p>
            <a:pPr marL="285750" indent="-285750">
              <a:buFontTx/>
              <a:buChar char="-"/>
            </a:pPr>
            <a:endParaRPr lang="en-US" dirty="0">
              <a:solidFill>
                <a:srgbClr val="007099"/>
              </a:solidFill>
            </a:endParaRPr>
          </a:p>
          <a:p>
            <a:r>
              <a:rPr lang="en-US" dirty="0">
                <a:solidFill>
                  <a:srgbClr val="007099"/>
                </a:solidFill>
              </a:rPr>
              <a:t>Samples are already collected and need to be analyzed!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7F11136-3CE6-6BF1-42AB-7FEBE008E272}"/>
              </a:ext>
            </a:extLst>
          </p:cNvPr>
          <p:cNvGrpSpPr/>
          <p:nvPr/>
        </p:nvGrpSpPr>
        <p:grpSpPr>
          <a:xfrm>
            <a:off x="7564330" y="2895331"/>
            <a:ext cx="4637872" cy="2037277"/>
            <a:chOff x="7564330" y="2895331"/>
            <a:chExt cx="4637872" cy="2037277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ADC1EEF-2FAF-B3B4-BDC8-3EEFDC816E7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b="66520"/>
            <a:stretch>
              <a:fillRect/>
            </a:stretch>
          </p:blipFill>
          <p:spPr>
            <a:xfrm>
              <a:off x="7662930" y="3271347"/>
              <a:ext cx="4250025" cy="885502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7954D64-4B00-3CAA-E9BF-84B15E60E557}"/>
                </a:ext>
              </a:extLst>
            </p:cNvPr>
            <p:cNvSpPr txBox="1"/>
            <p:nvPr/>
          </p:nvSpPr>
          <p:spPr>
            <a:xfrm>
              <a:off x="7662931" y="2895331"/>
              <a:ext cx="4529070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b="1" i="1" dirty="0">
                  <a:solidFill>
                    <a:srgbClr val="002060"/>
                  </a:solidFill>
                </a:rPr>
                <a:t>TWO ABSTRACTS ACCEPTED IN NATIONAL CONFERENCE AND WILL BE PUBLISHED IN INTERNATIONAL JOURNAL</a:t>
              </a: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FD9DE86-4BFA-DBD9-3F7C-846C49782AF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903861" y="4170929"/>
              <a:ext cx="2298341" cy="761679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5A16C833-49F0-DB43-CB0C-B826037D9CC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t="49587"/>
            <a:stretch>
              <a:fillRect/>
            </a:stretch>
          </p:blipFill>
          <p:spPr>
            <a:xfrm>
              <a:off x="7564330" y="4180727"/>
              <a:ext cx="2396628" cy="7518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06368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C673C0-517B-953F-7321-D118C8906E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938D515-4406-999E-91E6-3822FA76B1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73326"/>
            <a:ext cx="1473200" cy="13843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4AFA72F-AC9A-BFFA-5475-5AE3B2D6BE0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751" y="965090"/>
            <a:ext cx="1211511" cy="121151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02712FE-D537-DA41-86CE-45049E171622}"/>
              </a:ext>
            </a:extLst>
          </p:cNvPr>
          <p:cNvSpPr/>
          <p:nvPr/>
        </p:nvSpPr>
        <p:spPr>
          <a:xfrm>
            <a:off x="1881222" y="5889544"/>
            <a:ext cx="10310778" cy="989635"/>
          </a:xfrm>
          <a:prstGeom prst="rect">
            <a:avLst/>
          </a:prstGeom>
          <a:solidFill>
            <a:srgbClr val="7030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099"/>
              </a:solidFill>
            </a:endParaRPr>
          </a:p>
        </p:txBody>
      </p:sp>
      <p:pic>
        <p:nvPicPr>
          <p:cNvPr id="248" name="Picture 247">
            <a:extLst>
              <a:ext uri="{FF2B5EF4-FFF2-40B4-BE49-F238E27FC236}">
                <a16:creationId xmlns:a16="http://schemas.microsoft.com/office/drawing/2014/main" id="{D6A8021D-9DB2-B379-2666-9BCD20A386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60" y="5203874"/>
            <a:ext cx="1724073" cy="165242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60CD07A-F2B2-C19A-8184-BF8D238D9B87}"/>
              </a:ext>
            </a:extLst>
          </p:cNvPr>
          <p:cNvSpPr txBox="1"/>
          <p:nvPr/>
        </p:nvSpPr>
        <p:spPr>
          <a:xfrm>
            <a:off x="-28507" y="5951"/>
            <a:ext cx="18293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  <a:latin typeface="Microsoft GothicNeo" panose="020B0503020000020004" pitchFamily="34" charset="-127"/>
                <a:ea typeface="Microsoft GothicNeo" panose="020B0503020000020004" pitchFamily="34" charset="-127"/>
                <a:cs typeface="Microsoft GothicNeo" panose="020B0503020000020004" pitchFamily="34" charset="-127"/>
              </a:rPr>
              <a:t>Clinical Trial #3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F8AA5D2-EDD5-EC95-8FA3-5E4661DC9060}"/>
              </a:ext>
            </a:extLst>
          </p:cNvPr>
          <p:cNvSpPr txBox="1"/>
          <p:nvPr/>
        </p:nvSpPr>
        <p:spPr>
          <a:xfrm>
            <a:off x="1999873" y="5951"/>
            <a:ext cx="10155678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007099"/>
                </a:solidFill>
                <a:latin typeface="Aptos" panose="020B0004020202020204" pitchFamily="34" charset="0"/>
              </a:rPr>
              <a:t>Gut Wellness Study</a:t>
            </a:r>
            <a:r>
              <a:rPr lang="en-GB" sz="2800" dirty="0">
                <a:solidFill>
                  <a:srgbClr val="007099"/>
                </a:solidFill>
                <a:latin typeface="Aptos" panose="020B0004020202020204" pitchFamily="34" charset="0"/>
              </a:rPr>
              <a:t>: </a:t>
            </a:r>
            <a:r>
              <a:rPr lang="en-GB" sz="2400" dirty="0">
                <a:solidFill>
                  <a:srgbClr val="007099"/>
                </a:solidFill>
                <a:latin typeface="Aptos" panose="020B0004020202020204" pitchFamily="34" charset="0"/>
              </a:rPr>
              <a:t>Evaluating the Impact of </a:t>
            </a:r>
            <a:r>
              <a:rPr lang="en-GB" sz="2400" dirty="0" err="1">
                <a:solidFill>
                  <a:srgbClr val="007099"/>
                </a:solidFill>
                <a:latin typeface="Aptos" panose="020B0004020202020204" pitchFamily="34" charset="0"/>
              </a:rPr>
              <a:t>PoZibio</a:t>
            </a:r>
            <a:r>
              <a:rPr lang="en-GB" sz="2400" dirty="0">
                <a:solidFill>
                  <a:srgbClr val="007099"/>
                </a:solidFill>
                <a:latin typeface="Aptos" panose="020B0004020202020204" pitchFamily="34" charset="0"/>
              </a:rPr>
              <a:t>® Supplementation on Digestive Health </a:t>
            </a:r>
            <a:endParaRPr lang="en-US" sz="2400" dirty="0">
              <a:solidFill>
                <a:srgbClr val="007099"/>
              </a:solidFill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99BB4AFA-A89C-165A-4382-A7102410CB3A}"/>
              </a:ext>
            </a:extLst>
          </p:cNvPr>
          <p:cNvGraphicFramePr>
            <a:graphicFrameLocks/>
          </p:cNvGraphicFramePr>
          <p:nvPr/>
        </p:nvGraphicFramePr>
        <p:xfrm>
          <a:off x="1516793" y="1499177"/>
          <a:ext cx="5383900" cy="32958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66F65243-8363-D4A2-38F1-D3FB18725102}"/>
              </a:ext>
            </a:extLst>
          </p:cNvPr>
          <p:cNvGraphicFramePr>
            <a:graphicFrameLocks/>
          </p:cNvGraphicFramePr>
          <p:nvPr/>
        </p:nvGraphicFramePr>
        <p:xfrm>
          <a:off x="6711892" y="1453172"/>
          <a:ext cx="5313357" cy="33794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356B1F55-DA5E-C58B-1958-A96B52C039D1}"/>
              </a:ext>
            </a:extLst>
          </p:cNvPr>
          <p:cNvSpPr txBox="1"/>
          <p:nvPr/>
        </p:nvSpPr>
        <p:spPr>
          <a:xfrm>
            <a:off x="1691202" y="1188838"/>
            <a:ext cx="103748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dirty="0">
                <a:solidFill>
                  <a:srgbClr val="007099"/>
                </a:solidFill>
                <a:latin typeface="Abhaya Libre ExtraBold" panose="02000803000000000000" pitchFamily="2" charset="0"/>
                <a:ea typeface="+mj-ea"/>
                <a:cs typeface="Abhaya Libre ExtraBold" panose="02000803000000000000" pitchFamily="2" charset="0"/>
              </a:rPr>
              <a:t>% Reduction in symptom severity from baseline to weeks 4 &amp; 8 across study arms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007099"/>
              </a:solidFill>
              <a:effectLst/>
              <a:uLnTx/>
              <a:uFillTx/>
              <a:latin typeface="Abhaya Libre ExtraBold" panose="02000803000000000000" pitchFamily="2" charset="0"/>
              <a:ea typeface="+mj-ea"/>
              <a:cs typeface="Abhaya Libre ExtraBold" panose="02000803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71ECA4-5D21-AAF1-6658-10DE7DA4B31D}"/>
              </a:ext>
            </a:extLst>
          </p:cNvPr>
          <p:cNvSpPr txBox="1"/>
          <p:nvPr/>
        </p:nvSpPr>
        <p:spPr>
          <a:xfrm>
            <a:off x="1764354" y="4812467"/>
            <a:ext cx="5313358" cy="5756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GB" sz="1400" i="1" kern="100" dirty="0">
                <a:solidFill>
                  <a:srgbClr val="007099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Fig 1. Bar chart showing the % reduction in average </a:t>
            </a:r>
            <a:r>
              <a:rPr lang="en-GB" sz="1400" i="1" kern="100" dirty="0">
                <a:solidFill>
                  <a:srgbClr val="007099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symptom</a:t>
            </a:r>
            <a:r>
              <a:rPr lang="en-GB" sz="1400" i="1" kern="100" dirty="0">
                <a:solidFill>
                  <a:srgbClr val="007099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scores among study arms at week 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9E3085-8046-EB9D-C39A-1C0B797AE947}"/>
              </a:ext>
            </a:extLst>
          </p:cNvPr>
          <p:cNvSpPr txBox="1"/>
          <p:nvPr/>
        </p:nvSpPr>
        <p:spPr>
          <a:xfrm>
            <a:off x="7055290" y="4775336"/>
            <a:ext cx="5313358" cy="5756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GB" sz="1400" i="1" kern="100" dirty="0">
                <a:solidFill>
                  <a:srgbClr val="007099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Fig 2. Bar chart showing the % reduction in average </a:t>
            </a:r>
            <a:r>
              <a:rPr lang="en-GB" sz="1400" i="1" kern="100" dirty="0">
                <a:solidFill>
                  <a:srgbClr val="007099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symptom</a:t>
            </a:r>
            <a:r>
              <a:rPr lang="en-GB" sz="1400" i="1" kern="100" dirty="0">
                <a:solidFill>
                  <a:srgbClr val="007099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scores among study arms at week 8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4890748-332F-1739-7B45-F7DB8C27F7CC}"/>
              </a:ext>
            </a:extLst>
          </p:cNvPr>
          <p:cNvSpPr/>
          <p:nvPr/>
        </p:nvSpPr>
        <p:spPr>
          <a:xfrm>
            <a:off x="6040004" y="2257626"/>
            <a:ext cx="688259" cy="943898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F83AAFB-F3ED-B34F-B224-84F7ECB62F09}"/>
              </a:ext>
            </a:extLst>
          </p:cNvPr>
          <p:cNvSpPr/>
          <p:nvPr/>
        </p:nvSpPr>
        <p:spPr>
          <a:xfrm>
            <a:off x="11191708" y="2082664"/>
            <a:ext cx="688259" cy="943898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527B657-B37D-8F9C-C782-06278E81D7A1}"/>
              </a:ext>
            </a:extLst>
          </p:cNvPr>
          <p:cNvSpPr txBox="1"/>
          <p:nvPr/>
        </p:nvSpPr>
        <p:spPr>
          <a:xfrm>
            <a:off x="2199190" y="6030086"/>
            <a:ext cx="10224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Outcomes: 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Impact on Gut Health Wellness</a:t>
            </a:r>
            <a:endParaRPr lang="en-US" sz="3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848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4523CF-1304-DDEE-81D8-7CAA3F3C7B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2A3B281-438E-B800-1C6F-D06F3AE19FB9}"/>
              </a:ext>
            </a:extLst>
          </p:cNvPr>
          <p:cNvSpPr/>
          <p:nvPr/>
        </p:nvSpPr>
        <p:spPr>
          <a:xfrm>
            <a:off x="533040" y="335666"/>
            <a:ext cx="11366339" cy="61461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AE28981-E61A-6E56-6FF3-E55D7A710C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73326"/>
            <a:ext cx="1473200" cy="13843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D207C22-45ED-FF76-A5E6-220D3C960392}"/>
              </a:ext>
            </a:extLst>
          </p:cNvPr>
          <p:cNvSpPr txBox="1"/>
          <p:nvPr/>
        </p:nvSpPr>
        <p:spPr>
          <a:xfrm>
            <a:off x="1473200" y="-24944"/>
            <a:ext cx="10352390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latin typeface="Arial"/>
                <a:cs typeface="Arial"/>
              </a:rPr>
              <a:t>Two Pilot Clinical Trials are ongoing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10EAFE-E0CB-48A7-F161-C180BB6CCBE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751" y="965090"/>
            <a:ext cx="1211511" cy="121151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8133FE2-4C0B-64F1-2A6C-E4E72BF6DB57}"/>
              </a:ext>
            </a:extLst>
          </p:cNvPr>
          <p:cNvSpPr/>
          <p:nvPr/>
        </p:nvSpPr>
        <p:spPr>
          <a:xfrm>
            <a:off x="1881222" y="5889544"/>
            <a:ext cx="10310778" cy="989635"/>
          </a:xfrm>
          <a:prstGeom prst="rect">
            <a:avLst/>
          </a:prstGeom>
          <a:solidFill>
            <a:srgbClr val="7030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099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B6DFEFA-A9D5-5E3C-2C08-0B81F371A14C}"/>
              </a:ext>
            </a:extLst>
          </p:cNvPr>
          <p:cNvSpPr txBox="1"/>
          <p:nvPr/>
        </p:nvSpPr>
        <p:spPr>
          <a:xfrm>
            <a:off x="2199190" y="6030086"/>
            <a:ext cx="10224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Outcomes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Impact on IBD and Cognition</a:t>
            </a:r>
          </a:p>
        </p:txBody>
      </p:sp>
      <p:pic>
        <p:nvPicPr>
          <p:cNvPr id="248" name="Picture 247">
            <a:extLst>
              <a:ext uri="{FF2B5EF4-FFF2-40B4-BE49-F238E27FC236}">
                <a16:creationId xmlns:a16="http://schemas.microsoft.com/office/drawing/2014/main" id="{7E0C7673-88CC-7D67-E8A2-8B15682BA6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60" y="5203874"/>
            <a:ext cx="1724073" cy="165242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9275C66-DF83-CF6F-42C6-3C963EBD8C94}"/>
              </a:ext>
            </a:extLst>
          </p:cNvPr>
          <p:cNvSpPr txBox="1"/>
          <p:nvPr/>
        </p:nvSpPr>
        <p:spPr>
          <a:xfrm>
            <a:off x="1545012" y="965090"/>
            <a:ext cx="40310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1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LIBD (LpD3.5 in IBD) Trial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B3C1E33-21D6-0106-F6D2-A47012905AF0}"/>
              </a:ext>
            </a:extLst>
          </p:cNvPr>
          <p:cNvSpPr txBox="1"/>
          <p:nvPr/>
        </p:nvSpPr>
        <p:spPr>
          <a:xfrm>
            <a:off x="6971223" y="2360420"/>
            <a:ext cx="4398588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Primary outcome:</a:t>
            </a:r>
          </a:p>
          <a:p>
            <a:pPr marL="171450" indent="-171450">
              <a:buFontTx/>
              <a:buChar char="-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Leaky gut markers</a:t>
            </a:r>
          </a:p>
          <a:p>
            <a:pPr marL="171450" indent="-171450">
              <a:buFontTx/>
              <a:buChar char="-"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The secondary outcomes:</a:t>
            </a:r>
          </a:p>
          <a:p>
            <a:pPr marL="171450" indent="-171450">
              <a:buFontTx/>
              <a:buChar char="-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Mucin levels in stools, </a:t>
            </a:r>
          </a:p>
          <a:p>
            <a:pPr marL="171450" indent="-171450">
              <a:buFontTx/>
              <a:buChar char="-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Markers of inflammation in the gut (calprotectin in stools) and circulation (CRP, IL-6, TNF-α, and IL-1β in plasma), </a:t>
            </a:r>
          </a:p>
          <a:p>
            <a:pPr marL="171450" indent="-171450">
              <a:buFontTx/>
              <a:buChar char="-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Cognitive function assessed using Clinical Dementia Rating- Sum of Boxes (CDR-SB), AD Assessment Scale, Cognitive Subscale 14 (ADAS-Cog14), and AD Cooperative Study- Instrumental Activities of Daily Living (ADCS-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iADL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) scores. </a:t>
            </a:r>
          </a:p>
          <a:p>
            <a:pPr marL="171450" indent="-171450">
              <a:buFontTx/>
              <a:buChar char="-"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Exploratory outcomes:</a:t>
            </a:r>
          </a:p>
          <a:p>
            <a:pPr marL="171450" indent="-171450">
              <a:buFontTx/>
              <a:buChar char="-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Blood levels of pTau217.</a:t>
            </a:r>
          </a:p>
          <a:p>
            <a:pPr marL="171450" indent="-171450">
              <a:buFontTx/>
              <a:buChar char="-"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807B289-952F-C6B1-808F-D3AE9586BDDC}"/>
              </a:ext>
            </a:extLst>
          </p:cNvPr>
          <p:cNvSpPr txBox="1"/>
          <p:nvPr/>
        </p:nvSpPr>
        <p:spPr>
          <a:xfrm>
            <a:off x="6915975" y="927216"/>
            <a:ext cx="515015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1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LISA (</a:t>
            </a:r>
            <a:r>
              <a:rPr lang="en-US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pD3.5 </a:t>
            </a:r>
            <a:r>
              <a:rPr lang="en-US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ntervention </a:t>
            </a:r>
            <a:r>
              <a:rPr lang="en-US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tudy in Older </a:t>
            </a:r>
            <a:r>
              <a:rPr lang="en-US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dults</a:t>
            </a:r>
            <a:r>
              <a:rPr lang="en-US" b="1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) Trial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EB2E50-C1D5-A77D-123D-676865C389FA}"/>
              </a:ext>
            </a:extLst>
          </p:cNvPr>
          <p:cNvSpPr txBox="1"/>
          <p:nvPr/>
        </p:nvSpPr>
        <p:spPr>
          <a:xfrm>
            <a:off x="1677909" y="2399772"/>
            <a:ext cx="4536824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Primary outcome:</a:t>
            </a:r>
          </a:p>
          <a:p>
            <a:pPr marL="171450" indent="-171450">
              <a:buFontTx/>
              <a:buChar char="-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Fecal mucin</a:t>
            </a:r>
          </a:p>
          <a:p>
            <a:pPr marL="171450" indent="-171450">
              <a:buFontTx/>
              <a:buChar char="-"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The secondary outcomes:</a:t>
            </a:r>
          </a:p>
          <a:p>
            <a:pPr marL="171450" indent="-171450">
              <a:buFontTx/>
              <a:buChar char="-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Markers of leaky gut</a:t>
            </a:r>
          </a:p>
          <a:p>
            <a:pPr marL="171450" indent="-171450">
              <a:buFontTx/>
              <a:buChar char="-"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Exploratory outcomes:</a:t>
            </a:r>
          </a:p>
          <a:p>
            <a:pPr marL="171450" indent="-171450">
              <a:buFontTx/>
              <a:buChar char="-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Frequency and dose of medications</a:t>
            </a:r>
          </a:p>
          <a:p>
            <a:pPr marL="171450" indent="-171450">
              <a:buFontTx/>
              <a:buChar char="-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Markers of inflammation</a:t>
            </a:r>
          </a:p>
          <a:p>
            <a:pPr marL="171450" indent="-171450">
              <a:buFontTx/>
              <a:buChar char="-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Quality of life</a:t>
            </a:r>
          </a:p>
          <a:p>
            <a:pPr marL="171450" indent="-171450">
              <a:buFontTx/>
              <a:buChar char="-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IBD clinical scores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2D79B62-0EA8-C4A5-6223-345369462B95}"/>
              </a:ext>
            </a:extLst>
          </p:cNvPr>
          <p:cNvSpPr txBox="1"/>
          <p:nvPr/>
        </p:nvSpPr>
        <p:spPr>
          <a:xfrm>
            <a:off x="1482655" y="1640680"/>
            <a:ext cx="41453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Randomized Cross-over trial in 10 patients</a:t>
            </a:r>
          </a:p>
          <a:p>
            <a:r>
              <a:rPr lang="en-US" dirty="0"/>
              <a:t>60 days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0FFFD03-E01A-107B-5ABB-2BF0F48D5129}"/>
              </a:ext>
            </a:extLst>
          </p:cNvPr>
          <p:cNvSpPr txBox="1"/>
          <p:nvPr/>
        </p:nvSpPr>
        <p:spPr>
          <a:xfrm>
            <a:off x="6971223" y="1573547"/>
            <a:ext cx="41453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Randomized Cross-over trial in 10 patients</a:t>
            </a:r>
          </a:p>
          <a:p>
            <a:r>
              <a:rPr lang="en-US" dirty="0"/>
              <a:t>60 days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247A2BA-F3AD-4F0C-8C29-38A6F15BDA6F}"/>
              </a:ext>
            </a:extLst>
          </p:cNvPr>
          <p:cNvSpPr txBox="1"/>
          <p:nvPr/>
        </p:nvSpPr>
        <p:spPr>
          <a:xfrm>
            <a:off x="1809541" y="5330404"/>
            <a:ext cx="2790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IRB Approved- Recruiting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934E721-F1F6-6735-87BE-D5817683A4A3}"/>
              </a:ext>
            </a:extLst>
          </p:cNvPr>
          <p:cNvSpPr txBox="1"/>
          <p:nvPr/>
        </p:nvSpPr>
        <p:spPr>
          <a:xfrm>
            <a:off x="7036611" y="5405817"/>
            <a:ext cx="2790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IRB Approved- Recruiting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31020E8-D9BE-D1E5-D27B-8B02E5147325}"/>
              </a:ext>
            </a:extLst>
          </p:cNvPr>
          <p:cNvSpPr txBox="1"/>
          <p:nvPr/>
        </p:nvSpPr>
        <p:spPr>
          <a:xfrm>
            <a:off x="0" y="56735"/>
            <a:ext cx="1339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Trail # 4 &amp; 5</a:t>
            </a:r>
          </a:p>
        </p:txBody>
      </p:sp>
    </p:spTree>
    <p:extLst>
      <p:ext uri="{BB962C8B-B14F-4D97-AF65-F5344CB8AC3E}">
        <p14:creationId xmlns:p14="http://schemas.microsoft.com/office/powerpoint/2010/main" val="1127251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27F0E1C-FFE2-346F-765F-F20DB8679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4695"/>
            <a:ext cx="11281172" cy="910817"/>
          </a:xfrm>
        </p:spPr>
        <p:txBody>
          <a:bodyPr/>
          <a:lstStyle/>
          <a:p>
            <a:r>
              <a:rPr lang="en-US" dirty="0"/>
              <a:t>Regulatory Landscapes for Medical Foods</a:t>
            </a:r>
          </a:p>
        </p:txBody>
      </p:sp>
      <p:pic>
        <p:nvPicPr>
          <p:cNvPr id="12" name="Content Placeholder 5">
            <a:extLst>
              <a:ext uri="{FF2B5EF4-FFF2-40B4-BE49-F238E27FC236}">
                <a16:creationId xmlns:a16="http://schemas.microsoft.com/office/drawing/2014/main" id="{B4EE811F-B755-FC3B-5A15-85AD1489517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293" t="2210"/>
          <a:stretch>
            <a:fillRect/>
          </a:stretch>
        </p:blipFill>
        <p:spPr>
          <a:xfrm>
            <a:off x="4287385" y="1314072"/>
            <a:ext cx="7811560" cy="3949857"/>
          </a:xfrm>
          <a:prstGeom prst="rect">
            <a:avLst/>
          </a:prstGeom>
          <a:ln>
            <a:solidFill>
              <a:schemeClr val="accent5"/>
            </a:solidFill>
          </a:ln>
        </p:spPr>
      </p:pic>
      <p:pic>
        <p:nvPicPr>
          <p:cNvPr id="2050" name="Picture 2" descr="What Are Medical Foods? - EnteraGam">
            <a:extLst>
              <a:ext uri="{FF2B5EF4-FFF2-40B4-BE49-F238E27FC236}">
                <a16:creationId xmlns:a16="http://schemas.microsoft.com/office/drawing/2014/main" id="{931018A6-0BBB-1F52-E09A-8C813AE4CA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0" y="1199016"/>
            <a:ext cx="4148106" cy="4148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189AF1E-D955-F5E9-C924-8E11F045A8A6}"/>
              </a:ext>
            </a:extLst>
          </p:cNvPr>
          <p:cNvSpPr/>
          <p:nvPr/>
        </p:nvSpPr>
        <p:spPr>
          <a:xfrm>
            <a:off x="11091797" y="6338170"/>
            <a:ext cx="939452" cy="30513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A07F57B-AA9E-1F2A-3395-4F6E5999A19F}"/>
              </a:ext>
            </a:extLst>
          </p:cNvPr>
          <p:cNvSpPr/>
          <p:nvPr/>
        </p:nvSpPr>
        <p:spPr>
          <a:xfrm>
            <a:off x="0" y="6154859"/>
            <a:ext cx="12192000" cy="703142"/>
          </a:xfrm>
          <a:prstGeom prst="rect">
            <a:avLst/>
          </a:prstGeom>
          <a:solidFill>
            <a:srgbClr val="7030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099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3A0E92C-0A62-727D-D00E-6DDAD0564ED6}"/>
              </a:ext>
            </a:extLst>
          </p:cNvPr>
          <p:cNvSpPr/>
          <p:nvPr/>
        </p:nvSpPr>
        <p:spPr>
          <a:xfrm>
            <a:off x="0" y="6139166"/>
            <a:ext cx="12192000" cy="703142"/>
          </a:xfrm>
          <a:prstGeom prst="rect">
            <a:avLst/>
          </a:prstGeom>
          <a:solidFill>
            <a:srgbClr val="7030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687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C88081-8DE4-DB58-59C5-64EE629BC2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D4BE3F7-D61C-8C59-DF95-D943B2F75EC9}"/>
              </a:ext>
            </a:extLst>
          </p:cNvPr>
          <p:cNvSpPr/>
          <p:nvPr/>
        </p:nvSpPr>
        <p:spPr>
          <a:xfrm>
            <a:off x="533040" y="335666"/>
            <a:ext cx="11366339" cy="61461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02CD8F8-E718-0159-56F6-63DB242955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73326"/>
            <a:ext cx="1473200" cy="13843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2DE7902-C822-8E75-ADB3-C8B1F23FF682}"/>
              </a:ext>
            </a:extLst>
          </p:cNvPr>
          <p:cNvSpPr txBox="1"/>
          <p:nvPr/>
        </p:nvSpPr>
        <p:spPr>
          <a:xfrm>
            <a:off x="1273541" y="-24944"/>
            <a:ext cx="10552049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latin typeface="Arial"/>
                <a:cs typeface="Arial"/>
              </a:rPr>
              <a:t>Clinical Trial: Colon Cancer Patients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67AC58-CE54-4757-D8E4-09B8AD3175B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751" y="965090"/>
            <a:ext cx="1211511" cy="121151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8ADC154-3A04-6322-5EA6-EFCDA939DE1C}"/>
              </a:ext>
            </a:extLst>
          </p:cNvPr>
          <p:cNvSpPr/>
          <p:nvPr/>
        </p:nvSpPr>
        <p:spPr>
          <a:xfrm>
            <a:off x="1881222" y="5889544"/>
            <a:ext cx="10310778" cy="989635"/>
          </a:xfrm>
          <a:prstGeom prst="rect">
            <a:avLst/>
          </a:prstGeom>
          <a:solidFill>
            <a:srgbClr val="7030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099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7988AD1-BDFE-FED3-5C5C-036328DF129E}"/>
              </a:ext>
            </a:extLst>
          </p:cNvPr>
          <p:cNvSpPr txBox="1"/>
          <p:nvPr/>
        </p:nvSpPr>
        <p:spPr>
          <a:xfrm>
            <a:off x="2199190" y="6030086"/>
            <a:ext cx="10224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Outcomes: 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Microbiome, Side Effects, Recovery, Resilience</a:t>
            </a:r>
            <a:endParaRPr lang="en-US" sz="3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8" name="Picture 247">
            <a:extLst>
              <a:ext uri="{FF2B5EF4-FFF2-40B4-BE49-F238E27FC236}">
                <a16:creationId xmlns:a16="http://schemas.microsoft.com/office/drawing/2014/main" id="{66F62423-AF19-A872-7C16-78DE63E932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60" y="5203874"/>
            <a:ext cx="1724073" cy="165242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E66F00D-3360-15CE-35B3-6E8E6C59A63D}"/>
              </a:ext>
            </a:extLst>
          </p:cNvPr>
          <p:cNvSpPr txBox="1"/>
          <p:nvPr/>
        </p:nvSpPr>
        <p:spPr>
          <a:xfrm>
            <a:off x="0" y="56735"/>
            <a:ext cx="967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Trail # 6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C61E7BD0-7094-8585-C960-93958A767F75}"/>
              </a:ext>
            </a:extLst>
          </p:cNvPr>
          <p:cNvGraphicFramePr>
            <a:graphicFrameLocks noGrp="1"/>
          </p:cNvGraphicFramePr>
          <p:nvPr/>
        </p:nvGraphicFramePr>
        <p:xfrm>
          <a:off x="1683754" y="808844"/>
          <a:ext cx="4655256" cy="4823886"/>
        </p:xfrm>
        <a:graphic>
          <a:graphicData uri="http://schemas.openxmlformats.org/drawingml/2006/table">
            <a:tbl>
              <a:tblPr bandRow="1"/>
              <a:tblGrid>
                <a:gridCol w="1793059">
                  <a:extLst>
                    <a:ext uri="{9D8B030D-6E8A-4147-A177-3AD203B41FA5}">
                      <a16:colId xmlns:a16="http://schemas.microsoft.com/office/drawing/2014/main" val="2835322457"/>
                    </a:ext>
                  </a:extLst>
                </a:gridCol>
                <a:gridCol w="2862197">
                  <a:extLst>
                    <a:ext uri="{9D8B030D-6E8A-4147-A177-3AD203B41FA5}">
                      <a16:colId xmlns:a16="http://schemas.microsoft.com/office/drawing/2014/main" val="3330966773"/>
                    </a:ext>
                  </a:extLst>
                </a:gridCol>
              </a:tblGrid>
              <a:tr h="326075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Study Title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392" marR="54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Postbiotics for mitigation of postoperative dysbiosis in colon cancer resections</a:t>
                      </a:r>
                    </a:p>
                  </a:txBody>
                  <a:tcPr marL="54392" marR="54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2335588"/>
                  </a:ext>
                </a:extLst>
              </a:tr>
              <a:tr h="114203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Study Design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392" marR="54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Pilot randomized control trial </a:t>
                      </a:r>
                    </a:p>
                  </a:txBody>
                  <a:tcPr marL="54392" marR="54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5138501"/>
                  </a:ext>
                </a:extLst>
              </a:tr>
              <a:tr h="434766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Primary Objective/Purpose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392" marR="54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 measure efficacy of postbiotic supplements in mitigating the gut dysbiosis induced in the perioperative period of colorectal cancer resections</a:t>
                      </a:r>
                    </a:p>
                  </a:txBody>
                  <a:tcPr marL="54392" marR="54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8811154"/>
                  </a:ext>
                </a:extLst>
              </a:tr>
              <a:tr h="326075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Secondary Objective(s)/Purpose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392" marR="54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 use collected data as pilot to design a microbiome-targeted intervention in future trials</a:t>
                      </a:r>
                    </a:p>
                  </a:txBody>
                  <a:tcPr marL="54392" marR="54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0612571"/>
                  </a:ext>
                </a:extLst>
              </a:tr>
              <a:tr h="543458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Research Intervention(s)/ Investigational Agent(s) 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392" marR="54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Administration of a nutraceutical supplement (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PoZibio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® from Postbiotics Inc, Wiston-Salem, NC)</a:t>
                      </a:r>
                    </a:p>
                  </a:txBody>
                  <a:tcPr marL="54392" marR="54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3961661"/>
                  </a:ext>
                </a:extLst>
              </a:tr>
              <a:tr h="114203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IND/IDE # 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392" marR="54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Not applicable</a:t>
                      </a:r>
                    </a:p>
                  </a:txBody>
                  <a:tcPr marL="54392" marR="54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4937486"/>
                  </a:ext>
                </a:extLst>
              </a:tr>
              <a:tr h="217383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ClinicalTrials.gov NCT#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392" marR="54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Pending</a:t>
                      </a:r>
                    </a:p>
                  </a:txBody>
                  <a:tcPr marL="54392" marR="54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3659945"/>
                  </a:ext>
                </a:extLst>
              </a:tr>
              <a:tr h="228407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Study Population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392" marR="54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Patients 18 years and older undergoing colon cancer surgery</a:t>
                      </a:r>
                    </a:p>
                  </a:txBody>
                  <a:tcPr marL="54392" marR="54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5077137"/>
                  </a:ext>
                </a:extLst>
              </a:tr>
              <a:tr h="114203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Sample Size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392" marR="54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54392" marR="54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4223727"/>
                  </a:ext>
                </a:extLst>
              </a:tr>
              <a:tr h="434766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Study Duration for individual subjects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392" marR="54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Multiple visits to coincide with standard of care clinical visits over a 1-year period</a:t>
                      </a:r>
                    </a:p>
                  </a:txBody>
                  <a:tcPr marL="54392" marR="54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6742378"/>
                  </a:ext>
                </a:extLst>
              </a:tr>
              <a:tr h="434766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Study Specific Abbreviations/ Definitions 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392" marR="54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Colorectal Cancer - CRC</a:t>
                      </a:r>
                    </a:p>
                    <a:p>
                      <a:pPr marL="0" marR="0">
                        <a:buNone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4392" marR="54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670216"/>
                  </a:ext>
                </a:extLst>
              </a:tr>
            </a:tbl>
          </a:graphicData>
        </a:graphic>
      </p:graphicFrame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6E9FAEE7-35DB-6B26-C135-1F795D36B06A}"/>
              </a:ext>
            </a:extLst>
          </p:cNvPr>
          <p:cNvGraphicFramePr>
            <a:graphicFrameLocks noGrp="1"/>
          </p:cNvGraphicFramePr>
          <p:nvPr/>
        </p:nvGraphicFramePr>
        <p:xfrm>
          <a:off x="6433374" y="808844"/>
          <a:ext cx="5676558" cy="4823884"/>
        </p:xfrm>
        <a:graphic>
          <a:graphicData uri="http://schemas.openxmlformats.org/drawingml/2006/table">
            <a:tbl>
              <a:tblPr/>
              <a:tblGrid>
                <a:gridCol w="1420307">
                  <a:extLst>
                    <a:ext uri="{9D8B030D-6E8A-4147-A177-3AD203B41FA5}">
                      <a16:colId xmlns:a16="http://schemas.microsoft.com/office/drawing/2014/main" val="1309365233"/>
                    </a:ext>
                  </a:extLst>
                </a:gridCol>
                <a:gridCol w="717209">
                  <a:extLst>
                    <a:ext uri="{9D8B030D-6E8A-4147-A177-3AD203B41FA5}">
                      <a16:colId xmlns:a16="http://schemas.microsoft.com/office/drawing/2014/main" val="1840851159"/>
                    </a:ext>
                  </a:extLst>
                </a:gridCol>
                <a:gridCol w="772733">
                  <a:extLst>
                    <a:ext uri="{9D8B030D-6E8A-4147-A177-3AD203B41FA5}">
                      <a16:colId xmlns:a16="http://schemas.microsoft.com/office/drawing/2014/main" val="1666788023"/>
                    </a:ext>
                  </a:extLst>
                </a:gridCol>
                <a:gridCol w="669701">
                  <a:extLst>
                    <a:ext uri="{9D8B030D-6E8A-4147-A177-3AD203B41FA5}">
                      <a16:colId xmlns:a16="http://schemas.microsoft.com/office/drawing/2014/main" val="3230529586"/>
                    </a:ext>
                  </a:extLst>
                </a:gridCol>
                <a:gridCol w="708338">
                  <a:extLst>
                    <a:ext uri="{9D8B030D-6E8A-4147-A177-3AD203B41FA5}">
                      <a16:colId xmlns:a16="http://schemas.microsoft.com/office/drawing/2014/main" val="1161779293"/>
                    </a:ext>
                  </a:extLst>
                </a:gridCol>
                <a:gridCol w="637504">
                  <a:extLst>
                    <a:ext uri="{9D8B030D-6E8A-4147-A177-3AD203B41FA5}">
                      <a16:colId xmlns:a16="http://schemas.microsoft.com/office/drawing/2014/main" val="1404867676"/>
                    </a:ext>
                  </a:extLst>
                </a:gridCol>
                <a:gridCol w="750766">
                  <a:extLst>
                    <a:ext uri="{9D8B030D-6E8A-4147-A177-3AD203B41FA5}">
                      <a16:colId xmlns:a16="http://schemas.microsoft.com/office/drawing/2014/main" val="73934338"/>
                    </a:ext>
                  </a:extLst>
                </a:gridCol>
              </a:tblGrid>
              <a:tr h="742136"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NNFPLJ+TimesNew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191" marR="61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Day 0</a:t>
                      </a:r>
                      <a:endParaRPr lang="en-US" sz="1800" dirty="0">
                        <a:effectLst/>
                        <a:latin typeface="NNFPLJ+TimesNew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buNone/>
                      </a:pP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(Baseline +2 days)</a:t>
                      </a:r>
                      <a:endParaRPr lang="en-US" sz="1800" dirty="0">
                        <a:effectLst/>
                        <a:latin typeface="NNFPLJ+TimesNew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191" marR="61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Day 10</a:t>
                      </a:r>
                      <a:endParaRPr lang="en-US" sz="1800">
                        <a:effectLst/>
                        <a:latin typeface="NNFPLJ+TimesNew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buNone/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</a:t>
                      </a: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2 days)</a:t>
                      </a:r>
                      <a:endParaRPr lang="en-US" sz="1800">
                        <a:effectLst/>
                        <a:latin typeface="NNFPLJ+TimesNew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191" marR="61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nl-NL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Day of Surgery</a:t>
                      </a:r>
                      <a:endParaRPr lang="en-US" sz="1800">
                        <a:effectLst/>
                        <a:latin typeface="NNFPLJ+TimesNew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191" marR="61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nl-NL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Day 42</a:t>
                      </a:r>
                      <a:endParaRPr lang="en-US" sz="1800">
                        <a:effectLst/>
                        <a:latin typeface="NNFPLJ+TimesNew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buNone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sym typeface="Symbol" panose="05050102010706020507" pitchFamily="18" charset="2"/>
                        </a:rPr>
                        <a:t>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14 days)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191" marR="61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nl-NL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Day 120</a:t>
                      </a:r>
                      <a:endParaRPr lang="en-US" sz="1800">
                        <a:effectLst/>
                        <a:latin typeface="NNFPLJ+TimesNew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buNone/>
                      </a:pPr>
                      <a:r>
                        <a:rPr lang="nl-NL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(± 30)</a:t>
                      </a:r>
                      <a:endParaRPr lang="en-US" sz="1800">
                        <a:effectLst/>
                        <a:latin typeface="NNFPLJ+TimesNew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191" marR="61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nl-NL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Day 390</a:t>
                      </a:r>
                      <a:endParaRPr lang="en-US" sz="1800" dirty="0">
                        <a:effectLst/>
                        <a:latin typeface="NNFPLJ+TimesNew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buNone/>
                      </a:pPr>
                      <a:r>
                        <a:rPr lang="nl-NL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(±30 days)</a:t>
                      </a:r>
                      <a:endParaRPr lang="en-US" sz="1800" dirty="0">
                        <a:effectLst/>
                        <a:latin typeface="NNFPLJ+TimesNew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191" marR="61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7182782"/>
                  </a:ext>
                </a:extLst>
              </a:tr>
              <a:tr h="185534">
                <a:tc>
                  <a:txBody>
                    <a:bodyPr/>
                    <a:lstStyle/>
                    <a:p>
                      <a:pPr marL="0" marR="0" algn="l">
                        <a:buNone/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Informed consent</a:t>
                      </a:r>
                      <a:endParaRPr lang="en-US" sz="1800">
                        <a:effectLst/>
                        <a:latin typeface="NNFPLJ+TimesNew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191" marR="61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1800">
                        <a:effectLst/>
                        <a:latin typeface="NNFPLJ+TimesNew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191" marR="61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NNFPLJ+TimesNew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191" marR="61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NNFPLJ+TimesNew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191" marR="61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NNFPLJ+TimesNew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191" marR="61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NNFPLJ+TimesNew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191" marR="61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NNFPLJ+TimesNew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191" marR="61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6047991"/>
                  </a:ext>
                </a:extLst>
              </a:tr>
              <a:tr h="371068">
                <a:tc>
                  <a:txBody>
                    <a:bodyPr/>
                    <a:lstStyle/>
                    <a:p>
                      <a:pPr marL="0" marR="0" algn="l">
                        <a:buNone/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Inclusion/Exclusion criteria</a:t>
                      </a:r>
                      <a:endParaRPr lang="en-US" sz="1800">
                        <a:effectLst/>
                        <a:latin typeface="NNFPLJ+TimesNew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191" marR="61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1800">
                        <a:effectLst/>
                        <a:latin typeface="NNFPLJ+TimesNew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191" marR="61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NNFPLJ+TimesNew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191" marR="61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buNone/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NNFPLJ+TimesNew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191" marR="61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buNone/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NNFPLJ+TimesNew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191" marR="61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buNone/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NNFPLJ+TimesNew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191" marR="61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buNone/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NNFPLJ+TimesNew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191" marR="61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5028795"/>
                  </a:ext>
                </a:extLst>
              </a:tr>
              <a:tr h="185534">
                <a:tc>
                  <a:txBody>
                    <a:bodyPr/>
                    <a:lstStyle/>
                    <a:p>
                      <a:pPr marL="0" marR="0" algn="l">
                        <a:buNone/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Physical exam</a:t>
                      </a:r>
                      <a:endParaRPr lang="en-US" sz="1800">
                        <a:effectLst/>
                        <a:latin typeface="NNFPLJ+TimesNew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191" marR="61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1800">
                        <a:effectLst/>
                        <a:latin typeface="NNFPLJ+TimesNew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191" marR="61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NNFPLJ+TimesNew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191" marR="61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NNFPLJ+TimesNew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191" marR="61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NNFPLJ+TimesNew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191" marR="61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NNFPLJ+TimesNew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191" marR="61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NNFPLJ+TimesNew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191" marR="61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2432235"/>
                  </a:ext>
                </a:extLst>
              </a:tr>
              <a:tr h="185534">
                <a:tc>
                  <a:txBody>
                    <a:bodyPr/>
                    <a:lstStyle/>
                    <a:p>
                      <a:pPr marL="0" marR="0" algn="l">
                        <a:buNone/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Vital signs</a:t>
                      </a:r>
                      <a:endParaRPr lang="en-US" sz="1800">
                        <a:effectLst/>
                        <a:latin typeface="NNFPLJ+TimesNew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191" marR="61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1800">
                        <a:effectLst/>
                        <a:latin typeface="NNFPLJ+TimesNew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191" marR="61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NNFPLJ+TimesNew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191" marR="61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NNFPLJ+TimesNew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191" marR="61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NNFPLJ+TimesNew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191" marR="61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NNFPLJ+TimesNew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191" marR="61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NNFPLJ+TimesNew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191" marR="61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6754412"/>
                  </a:ext>
                </a:extLst>
              </a:tr>
              <a:tr h="185534">
                <a:tc>
                  <a:txBody>
                    <a:bodyPr/>
                    <a:lstStyle/>
                    <a:p>
                      <a:pPr marL="0" marR="0" algn="l">
                        <a:buNone/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Randomization</a:t>
                      </a:r>
                      <a:endParaRPr lang="en-US" sz="1800">
                        <a:effectLst/>
                        <a:latin typeface="NNFPLJ+TimesNew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191" marR="61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1800">
                        <a:effectLst/>
                        <a:latin typeface="NNFPLJ+TimesNew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191" marR="61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NNFPLJ+TimesNew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191" marR="61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NNFPLJ+TimesNew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191" marR="61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NNFPLJ+TimesNew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191" marR="61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NNFPLJ+TimesNew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191" marR="61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NNFPLJ+TimesNew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191" marR="61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3271121"/>
                  </a:ext>
                </a:extLst>
              </a:tr>
              <a:tr h="742136">
                <a:tc>
                  <a:txBody>
                    <a:bodyPr/>
                    <a:lstStyle/>
                    <a:p>
                      <a:pPr marL="0" marR="0" algn="l">
                        <a:buNone/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Provision of intervention supplement vs placebo</a:t>
                      </a:r>
                      <a:endParaRPr lang="en-US" sz="1800">
                        <a:effectLst/>
                        <a:latin typeface="NNFPLJ+TimesNew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191" marR="61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1800">
                        <a:effectLst/>
                        <a:latin typeface="NNFPLJ+TimesNew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191" marR="61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NNFPLJ+TimesNew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191" marR="61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NNFPLJ+TimesNew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191" marR="61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1800">
                        <a:effectLst/>
                        <a:latin typeface="NNFPLJ+TimesNew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191" marR="61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1800">
                        <a:effectLst/>
                        <a:latin typeface="NNFPLJ+TimesNew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191" marR="61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NNFPLJ+TimesNew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191" marR="61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0480734"/>
                  </a:ext>
                </a:extLst>
              </a:tr>
              <a:tr h="185534">
                <a:tc>
                  <a:txBody>
                    <a:bodyPr/>
                    <a:lstStyle/>
                    <a:p>
                      <a:pPr marL="0" marR="0" algn="l">
                        <a:buNone/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Treatment start</a:t>
                      </a:r>
                      <a:endParaRPr lang="en-US" sz="1800">
                        <a:effectLst/>
                        <a:latin typeface="NNFPLJ+TimesNew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191" marR="61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1800">
                        <a:effectLst/>
                        <a:latin typeface="NNFPLJ+TimesNew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191" marR="61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NNFPLJ+TimesNew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191" marR="61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NNFPLJ+TimesNew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191" marR="61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NNFPLJ+TimesNew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191" marR="61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NNFPLJ+TimesNew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191" marR="61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NNFPLJ+TimesNew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191" marR="61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269729"/>
                  </a:ext>
                </a:extLst>
              </a:tr>
              <a:tr h="185534">
                <a:tc>
                  <a:txBody>
                    <a:bodyPr/>
                    <a:lstStyle/>
                    <a:p>
                      <a:pPr marL="0" marR="0" algn="l">
                        <a:buNone/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Treatment end</a:t>
                      </a:r>
                      <a:endParaRPr lang="en-US" sz="1800">
                        <a:effectLst/>
                        <a:latin typeface="NNFPLJ+TimesNew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191" marR="61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NNFPLJ+TimesNew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191" marR="61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NNFPLJ+TimesNew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191" marR="61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NNFPLJ+TimesNew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191" marR="61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NNFPLJ+TimesNew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191" marR="61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1800">
                        <a:effectLst/>
                        <a:latin typeface="NNFPLJ+TimesNew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191" marR="61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NNFPLJ+TimesNew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191" marR="61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017656"/>
                  </a:ext>
                </a:extLst>
              </a:tr>
              <a:tr h="185534">
                <a:tc>
                  <a:txBody>
                    <a:bodyPr/>
                    <a:lstStyle/>
                    <a:p>
                      <a:pPr marL="0" marR="0" algn="l">
                        <a:buNone/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Review AEs</a:t>
                      </a:r>
                      <a:endParaRPr lang="en-US" sz="1800">
                        <a:effectLst/>
                        <a:latin typeface="NNFPLJ+TimesNew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191" marR="61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NNFPLJ+TimesNew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191" marR="61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1800">
                        <a:effectLst/>
                        <a:latin typeface="NNFPLJ+TimesNew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191" marR="61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NNFPLJ+TimesNew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191" marR="61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1800">
                        <a:effectLst/>
                        <a:latin typeface="NNFPLJ+TimesNew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191" marR="61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1800">
                        <a:effectLst/>
                        <a:latin typeface="NNFPLJ+TimesNew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191" marR="61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1800">
                        <a:effectLst/>
                        <a:latin typeface="NNFPLJ+TimesNew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191" marR="61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1551178"/>
                  </a:ext>
                </a:extLst>
              </a:tr>
              <a:tr h="185534">
                <a:tc>
                  <a:txBody>
                    <a:bodyPr/>
                    <a:lstStyle/>
                    <a:p>
                      <a:pPr marL="0" marR="0" algn="l">
                        <a:buNone/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Review adherence</a:t>
                      </a:r>
                      <a:endParaRPr lang="en-US" sz="1800">
                        <a:effectLst/>
                        <a:latin typeface="NNFPLJ+TimesNew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191" marR="61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1800">
                        <a:effectLst/>
                        <a:latin typeface="NNFPLJ+TimesNew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191" marR="61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1800">
                        <a:effectLst/>
                        <a:latin typeface="NNFPLJ+TimesNew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191" marR="61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NNFPLJ+TimesNew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191" marR="61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1800">
                        <a:effectLst/>
                        <a:latin typeface="NNFPLJ+TimesNew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191" marR="61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1800">
                        <a:effectLst/>
                        <a:latin typeface="NNFPLJ+TimesNew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191" marR="61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1800">
                        <a:effectLst/>
                        <a:latin typeface="NNFPLJ+TimesNew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191" marR="61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6711106"/>
                  </a:ext>
                </a:extLst>
              </a:tr>
              <a:tr h="185534">
                <a:tc>
                  <a:txBody>
                    <a:bodyPr/>
                    <a:lstStyle/>
                    <a:p>
                      <a:pPr marL="0" marR="0" algn="l">
                        <a:buNone/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Stool sample</a:t>
                      </a:r>
                      <a:endParaRPr lang="en-US" sz="1800">
                        <a:effectLst/>
                        <a:latin typeface="NNFPLJ+TimesNew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191" marR="61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1800">
                        <a:effectLst/>
                        <a:latin typeface="NNFPLJ+TimesNew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191" marR="61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1800">
                        <a:effectLst/>
                        <a:latin typeface="NNFPLJ+TimesNew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191" marR="61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NNFPLJ+TimesNew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191" marR="61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1800">
                        <a:effectLst/>
                        <a:latin typeface="NNFPLJ+TimesNew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191" marR="61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1800">
                        <a:effectLst/>
                        <a:latin typeface="NNFPLJ+TimesNew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191" marR="61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1800">
                        <a:effectLst/>
                        <a:latin typeface="NNFPLJ+TimesNew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191" marR="61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9483837"/>
                  </a:ext>
                </a:extLst>
              </a:tr>
              <a:tr h="371068">
                <a:tc>
                  <a:txBody>
                    <a:bodyPr/>
                    <a:lstStyle/>
                    <a:p>
                      <a:pPr marL="0" marR="0" algn="l">
                        <a:buNone/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Normal colon and tumor collection</a:t>
                      </a:r>
                      <a:endParaRPr lang="en-US" sz="1800">
                        <a:effectLst/>
                        <a:latin typeface="NNFPLJ+TimesNew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191" marR="61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NNFPLJ+TimesNew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191" marR="61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NNFPLJ+TimesNew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191" marR="61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1800">
                        <a:effectLst/>
                        <a:latin typeface="NNFPLJ+TimesNew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191" marR="61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NNFPLJ+TimesNew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191" marR="61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NNFPLJ+TimesNew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191" marR="61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NNFPLJ+TimesNew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191" marR="61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6520534"/>
                  </a:ext>
                </a:extLst>
              </a:tr>
              <a:tr h="185534">
                <a:tc>
                  <a:txBody>
                    <a:bodyPr/>
                    <a:lstStyle/>
                    <a:p>
                      <a:pPr marL="0" marR="0" algn="l">
                        <a:buNone/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Follow-up visit</a:t>
                      </a:r>
                      <a:endParaRPr lang="en-US" sz="1800">
                        <a:effectLst/>
                        <a:latin typeface="NNFPLJ+TimesNew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191" marR="61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NNFPLJ+TimesNew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191" marR="61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NNFPLJ+TimesNew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191" marR="61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NNFPLJ+TimesNew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191" marR="61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1800">
                        <a:effectLst/>
                        <a:latin typeface="NNFPLJ+TimesNew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191" marR="61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1800">
                        <a:effectLst/>
                        <a:latin typeface="NNFPLJ+TimesNew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191" marR="61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1800">
                        <a:effectLst/>
                        <a:latin typeface="NNFPLJ+TimesNew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191" marR="61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1952314"/>
                  </a:ext>
                </a:extLst>
              </a:tr>
              <a:tr h="185534">
                <a:tc>
                  <a:txBody>
                    <a:bodyPr/>
                    <a:lstStyle/>
                    <a:p>
                      <a:pPr marL="0" marR="0" algn="l">
                        <a:buNone/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Follow-up call</a:t>
                      </a:r>
                      <a:endParaRPr lang="en-US" sz="1800">
                        <a:effectLst/>
                        <a:latin typeface="NNFPLJ+TimesNew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191" marR="61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NNFPLJ+TimesNew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191" marR="61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1800">
                        <a:effectLst/>
                        <a:latin typeface="NNFPLJ+TimesNew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191" marR="61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NNFPLJ+TimesNew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191" marR="61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NNFPLJ+TimesNew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191" marR="61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NNFPLJ+TimesNew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191" marR="61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NNFPLJ+TimesNew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191" marR="61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7331780"/>
                  </a:ext>
                </a:extLst>
              </a:tr>
              <a:tr h="556602">
                <a:tc>
                  <a:txBody>
                    <a:bodyPr/>
                    <a:lstStyle/>
                    <a:p>
                      <a:pPr marL="0" marR="0" algn="l">
                        <a:buNone/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Final data collection on disease status and course of care</a:t>
                      </a:r>
                      <a:endParaRPr lang="en-US" sz="1800">
                        <a:effectLst/>
                        <a:latin typeface="NNFPLJ+TimesNew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191" marR="61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NNFPLJ+TimesNew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191" marR="61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NNFPLJ+TimesNew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191" marR="61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NNFPLJ+TimesNew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191" marR="61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NNFPLJ+TimesNew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191" marR="61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NNFPLJ+TimesNew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191" marR="61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1800" dirty="0">
                        <a:effectLst/>
                        <a:latin typeface="NNFPLJ+TimesNew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191" marR="61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97488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1833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0BCCDE5-93C6-2AB8-C9B6-FC12B33AB599}"/>
              </a:ext>
            </a:extLst>
          </p:cNvPr>
          <p:cNvSpPr txBox="1"/>
          <p:nvPr/>
        </p:nvSpPr>
        <p:spPr>
          <a:xfrm>
            <a:off x="275371" y="351226"/>
            <a:ext cx="10552049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latin typeface="Arial"/>
                <a:cs typeface="Arial"/>
              </a:rPr>
              <a:t>Summary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DDB479-ADA9-3981-81FE-0DAA85D78B16}"/>
              </a:ext>
            </a:extLst>
          </p:cNvPr>
          <p:cNvSpPr txBox="1"/>
          <p:nvPr/>
        </p:nvSpPr>
        <p:spPr>
          <a:xfrm>
            <a:off x="275371" y="1472527"/>
            <a:ext cx="11214538" cy="267765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  <a:latin typeface="Arial"/>
                <a:cs typeface="Arial"/>
              </a:rPr>
              <a:t>Postbiotics category can support non-prescription based medical food requirements, if proven clinically and useful to curve down leaky gut, inflammation and improve nutrient requirements</a:t>
            </a:r>
          </a:p>
          <a:p>
            <a:endParaRPr lang="en-US" sz="2400" b="1" dirty="0">
              <a:solidFill>
                <a:srgbClr val="7030A0"/>
              </a:solidFill>
              <a:latin typeface="Arial"/>
              <a:cs typeface="Arial"/>
            </a:endParaRPr>
          </a:p>
          <a:p>
            <a:pPr marL="457200" indent="-457200">
              <a:buFontTx/>
              <a:buChar char="-"/>
            </a:pPr>
            <a:r>
              <a:rPr lang="en-US" sz="2400" b="1" dirty="0">
                <a:solidFill>
                  <a:srgbClr val="7030A0"/>
                </a:solidFill>
                <a:latin typeface="Arial"/>
                <a:cs typeface="Arial"/>
              </a:rPr>
              <a:t>Older adults</a:t>
            </a:r>
          </a:p>
          <a:p>
            <a:pPr marL="457200" indent="-457200">
              <a:buFontTx/>
              <a:buChar char="-"/>
            </a:pPr>
            <a:r>
              <a:rPr lang="en-US" sz="2400" b="1" dirty="0">
                <a:solidFill>
                  <a:srgbClr val="7030A0"/>
                </a:solidFill>
                <a:latin typeface="Arial"/>
                <a:cs typeface="Arial"/>
              </a:rPr>
              <a:t>IBD/IBS</a:t>
            </a:r>
          </a:p>
          <a:p>
            <a:pPr marL="457200" indent="-457200">
              <a:buFontTx/>
              <a:buChar char="-"/>
            </a:pPr>
            <a:r>
              <a:rPr lang="en-US" sz="2400" b="1" dirty="0">
                <a:solidFill>
                  <a:srgbClr val="7030A0"/>
                </a:solidFill>
                <a:latin typeface="Arial"/>
                <a:cs typeface="Arial"/>
              </a:rPr>
              <a:t>Cancer survivors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489A9BF-CDA3-1F8C-1899-659867437387}"/>
              </a:ext>
            </a:extLst>
          </p:cNvPr>
          <p:cNvSpPr/>
          <p:nvPr/>
        </p:nvSpPr>
        <p:spPr>
          <a:xfrm>
            <a:off x="11048473" y="6457890"/>
            <a:ext cx="1216815" cy="296058"/>
          </a:xfrm>
          <a:prstGeom prst="rect">
            <a:avLst/>
          </a:prstGeom>
          <a:solidFill>
            <a:srgbClr val="7030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7970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84D84FE-C1E5-6547-A406-847579F92B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0DA6644-6F87-4545-95B0-F1AE2512A9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961" y="3257184"/>
            <a:ext cx="6731882" cy="1452468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457D9971-4816-B544-8041-1630624DF07D}"/>
              </a:ext>
            </a:extLst>
          </p:cNvPr>
          <p:cNvGrpSpPr/>
          <p:nvPr/>
        </p:nvGrpSpPr>
        <p:grpSpPr>
          <a:xfrm>
            <a:off x="8046720" y="2974206"/>
            <a:ext cx="4145280" cy="2377440"/>
            <a:chOff x="8046720" y="2974206"/>
            <a:chExt cx="4145280" cy="237744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2079407-AA3B-DC40-9595-DF22C7082954}"/>
                </a:ext>
              </a:extLst>
            </p:cNvPr>
            <p:cNvSpPr/>
            <p:nvPr/>
          </p:nvSpPr>
          <p:spPr>
            <a:xfrm>
              <a:off x="8046720" y="2974206"/>
              <a:ext cx="4145280" cy="23774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AF641C9E-E922-204E-961F-C5B19368BF8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79483" y="3166711"/>
              <a:ext cx="3061871" cy="19229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6943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F7644E-5A09-5451-6A9D-B39C92A449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2101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885FBE-9629-9B13-4B92-B452D4D516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B76E4124-3BF8-D1C9-A036-DAB8B74EDF6D}"/>
              </a:ext>
            </a:extLst>
          </p:cNvPr>
          <p:cNvSpPr txBox="1"/>
          <p:nvPr/>
        </p:nvSpPr>
        <p:spPr>
          <a:xfrm>
            <a:off x="169693" y="167504"/>
            <a:ext cx="107023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7030A0"/>
                </a:solidFill>
              </a:rPr>
              <a:t>How microbiome contributes to medical food dynamics?</a:t>
            </a:r>
          </a:p>
        </p:txBody>
      </p:sp>
      <p:pic>
        <p:nvPicPr>
          <p:cNvPr id="23" name="Image 0" descr="preencoded.png">
            <a:extLst>
              <a:ext uri="{FF2B5EF4-FFF2-40B4-BE49-F238E27FC236}">
                <a16:creationId xmlns:a16="http://schemas.microsoft.com/office/drawing/2014/main" id="{FE616D0E-30A4-8789-5FFC-8011B3C35A0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rcRect r="47378"/>
          <a:stretch>
            <a:fillRect/>
          </a:stretch>
        </p:blipFill>
        <p:spPr>
          <a:xfrm>
            <a:off x="2939979" y="537012"/>
            <a:ext cx="6874830" cy="600035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9D96C75-4A19-5545-5B41-08752ABECCAF}"/>
              </a:ext>
            </a:extLst>
          </p:cNvPr>
          <p:cNvSpPr/>
          <p:nvPr/>
        </p:nvSpPr>
        <p:spPr>
          <a:xfrm>
            <a:off x="2309750" y="3141023"/>
            <a:ext cx="2220686" cy="24225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A1BE062-042F-181E-7132-47A271CCDB56}"/>
              </a:ext>
            </a:extLst>
          </p:cNvPr>
          <p:cNvSpPr/>
          <p:nvPr/>
        </p:nvSpPr>
        <p:spPr>
          <a:xfrm>
            <a:off x="11048473" y="6457890"/>
            <a:ext cx="1216815" cy="296058"/>
          </a:xfrm>
          <a:prstGeom prst="rect">
            <a:avLst/>
          </a:prstGeom>
          <a:solidFill>
            <a:srgbClr val="7030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2156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EE8CF2-0CAC-1000-D5B5-88D0698C15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6FF36BE1-79A3-2142-243F-A2386764A3D1}"/>
              </a:ext>
            </a:extLst>
          </p:cNvPr>
          <p:cNvSpPr txBox="1"/>
          <p:nvPr/>
        </p:nvSpPr>
        <p:spPr>
          <a:xfrm>
            <a:off x="169693" y="167504"/>
            <a:ext cx="107023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7030A0"/>
                </a:solidFill>
              </a:rPr>
              <a:t>How microbiome contributes to medical food dynamics?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3F5A704-084F-CAC8-E48C-B3354433AC99}"/>
              </a:ext>
            </a:extLst>
          </p:cNvPr>
          <p:cNvSpPr txBox="1"/>
          <p:nvPr/>
        </p:nvSpPr>
        <p:spPr>
          <a:xfrm>
            <a:off x="266700" y="1066799"/>
            <a:ext cx="46386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</a:rPr>
              <a:t>Microbiome Dysbiosis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7030A0"/>
                </a:solidFill>
              </a:rPr>
              <a:t>Microbial Fermentation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7030A0"/>
                </a:solidFill>
              </a:rPr>
              <a:t>Metabolite Production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7030A0"/>
                </a:solidFill>
              </a:rPr>
              <a:t>Nutrient Absorption</a:t>
            </a:r>
          </a:p>
        </p:txBody>
      </p:sp>
      <p:pic>
        <p:nvPicPr>
          <p:cNvPr id="23" name="Image 0" descr="preencoded.png">
            <a:extLst>
              <a:ext uri="{FF2B5EF4-FFF2-40B4-BE49-F238E27FC236}">
                <a16:creationId xmlns:a16="http://schemas.microsoft.com/office/drawing/2014/main" id="{0C410E0C-D806-F0A0-25B0-4086C8FA8C0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rcRect r="47378"/>
          <a:stretch>
            <a:fillRect/>
          </a:stretch>
        </p:blipFill>
        <p:spPr>
          <a:xfrm>
            <a:off x="2939979" y="537012"/>
            <a:ext cx="6874830" cy="600035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CA871F3-94A4-5000-A73F-8C14FB9C5284}"/>
              </a:ext>
            </a:extLst>
          </p:cNvPr>
          <p:cNvSpPr/>
          <p:nvPr/>
        </p:nvSpPr>
        <p:spPr>
          <a:xfrm>
            <a:off x="11048473" y="6457890"/>
            <a:ext cx="1216815" cy="296058"/>
          </a:xfrm>
          <a:prstGeom prst="rect">
            <a:avLst/>
          </a:prstGeom>
          <a:solidFill>
            <a:srgbClr val="7030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099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68AFA6-465E-96F6-BC75-8E4174D8C08B}"/>
              </a:ext>
            </a:extLst>
          </p:cNvPr>
          <p:cNvSpPr txBox="1"/>
          <p:nvPr/>
        </p:nvSpPr>
        <p:spPr>
          <a:xfrm>
            <a:off x="266700" y="6337311"/>
            <a:ext cx="1206824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Targeting microbiome-based therapies are promising </a:t>
            </a:r>
            <a:r>
              <a:rPr lang="en-US" sz="2000" b="1" dirty="0">
                <a:solidFill>
                  <a:schemeClr val="bg1"/>
                </a:solidFill>
              </a:rPr>
              <a:t>for medical foods category.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0013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2CC642-B574-355F-352C-D20CBD5C37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127784F-8412-BA18-1C11-A0419670E7A1}"/>
              </a:ext>
            </a:extLst>
          </p:cNvPr>
          <p:cNvSpPr txBox="1"/>
          <p:nvPr/>
        </p:nvSpPr>
        <p:spPr>
          <a:xfrm>
            <a:off x="166601" y="148498"/>
            <a:ext cx="46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</a:rPr>
              <a:t>Postbiotics category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CB5125-1622-59AC-9CD9-B35A7931BB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280" y="1656608"/>
            <a:ext cx="11466039" cy="345810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0C99021-7DCC-AED4-069F-8CE16A475AB4}"/>
              </a:ext>
            </a:extLst>
          </p:cNvPr>
          <p:cNvSpPr/>
          <p:nvPr/>
        </p:nvSpPr>
        <p:spPr>
          <a:xfrm>
            <a:off x="11048473" y="6457890"/>
            <a:ext cx="1216815" cy="296058"/>
          </a:xfrm>
          <a:prstGeom prst="rect">
            <a:avLst/>
          </a:prstGeom>
          <a:solidFill>
            <a:srgbClr val="7030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099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8F9A6A-6441-9388-101C-D2DEC27D00FE}"/>
              </a:ext>
            </a:extLst>
          </p:cNvPr>
          <p:cNvSpPr txBox="1"/>
          <p:nvPr/>
        </p:nvSpPr>
        <p:spPr>
          <a:xfrm>
            <a:off x="10840226" y="2923995"/>
            <a:ext cx="14250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ptos Narrow" panose="020B0004020202020204" pitchFamily="34" charset="0"/>
              </a:rPr>
              <a:t>Even intact cellular ingredients</a:t>
            </a:r>
          </a:p>
        </p:txBody>
      </p:sp>
    </p:spTree>
    <p:extLst>
      <p:ext uri="{BB962C8B-B14F-4D97-AF65-F5344CB8AC3E}">
        <p14:creationId xmlns:p14="http://schemas.microsoft.com/office/powerpoint/2010/main" val="14113640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86469D-9FE8-8BCE-BCD3-6CB008548B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F596996-EA62-6AFB-3420-FDCC20D1F1AD}"/>
              </a:ext>
            </a:extLst>
          </p:cNvPr>
          <p:cNvGrpSpPr/>
          <p:nvPr/>
        </p:nvGrpSpPr>
        <p:grpSpPr>
          <a:xfrm>
            <a:off x="0" y="911399"/>
            <a:ext cx="8530561" cy="5035201"/>
            <a:chOff x="3661439" y="1238780"/>
            <a:chExt cx="8530561" cy="5035201"/>
          </a:xfrm>
        </p:grpSpPr>
        <p:pic>
          <p:nvPicPr>
            <p:cNvPr id="3074" name="Picture 2" descr="Beyond living microbes: scientists provide a definition of postbiotics">
              <a:extLst>
                <a:ext uri="{FF2B5EF4-FFF2-40B4-BE49-F238E27FC236}">
                  <a16:creationId xmlns:a16="http://schemas.microsoft.com/office/drawing/2014/main" id="{AE72921B-8E7A-34FC-963C-2C4A4C14138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63" t="6289" r="8250" b="3996"/>
            <a:stretch>
              <a:fillRect/>
            </a:stretch>
          </p:blipFill>
          <p:spPr bwMode="auto">
            <a:xfrm>
              <a:off x="3661439" y="1238780"/>
              <a:ext cx="8530561" cy="50119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2" name="Picture 10" descr="International Scientific Association for Probiotics and Prebiotics (ISAPP)">
              <a:extLst>
                <a:ext uri="{FF2B5EF4-FFF2-40B4-BE49-F238E27FC236}">
                  <a16:creationId xmlns:a16="http://schemas.microsoft.com/office/drawing/2014/main" id="{97B10A83-5CDA-F972-A3F7-84A5984DCA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4325" y="5800748"/>
              <a:ext cx="1313965" cy="4732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7CAC559E-6AF7-2F83-525F-A261C89822E7}"/>
              </a:ext>
            </a:extLst>
          </p:cNvPr>
          <p:cNvSpPr txBox="1"/>
          <p:nvPr/>
        </p:nvSpPr>
        <p:spPr>
          <a:xfrm>
            <a:off x="166600" y="148498"/>
            <a:ext cx="10702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</a:rPr>
              <a:t>Postbiotics category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4E431C-F7EE-B64C-C654-E02DB5DB0D11}"/>
              </a:ext>
            </a:extLst>
          </p:cNvPr>
          <p:cNvSpPr txBox="1"/>
          <p:nvPr/>
        </p:nvSpPr>
        <p:spPr>
          <a:xfrm>
            <a:off x="8530561" y="2547967"/>
            <a:ext cx="390525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arenR"/>
            </a:pPr>
            <a:r>
              <a:rPr lang="en-US" sz="2000" b="1" dirty="0">
                <a:solidFill>
                  <a:srgbClr val="7030A0"/>
                </a:solidFill>
              </a:rPr>
              <a:t>Microbial metabolites as nutrients,</a:t>
            </a:r>
          </a:p>
          <a:p>
            <a:pPr marL="342900" indent="-342900">
              <a:buAutoNum type="arabicParenR"/>
            </a:pPr>
            <a:endParaRPr lang="en-US" sz="2000" b="1" dirty="0">
              <a:solidFill>
                <a:srgbClr val="7030A0"/>
              </a:solidFill>
            </a:endParaRPr>
          </a:p>
          <a:p>
            <a:pPr marL="342900" indent="-342900">
              <a:buAutoNum type="arabicParenR"/>
            </a:pPr>
            <a:r>
              <a:rPr lang="en-US" sz="2000" b="1" dirty="0">
                <a:solidFill>
                  <a:srgbClr val="7030A0"/>
                </a:solidFill>
              </a:rPr>
              <a:t>Nutrient absorption, </a:t>
            </a:r>
            <a:r>
              <a:rPr lang="en-US" sz="2000" b="1" dirty="0">
                <a:solidFill>
                  <a:srgbClr val="FF0000"/>
                </a:solidFill>
              </a:rPr>
              <a:t>by improving gut barrier functions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11221D4-F165-F926-AA82-728ED5A24279}"/>
              </a:ext>
            </a:extLst>
          </p:cNvPr>
          <p:cNvSpPr/>
          <p:nvPr/>
        </p:nvSpPr>
        <p:spPr>
          <a:xfrm>
            <a:off x="11048473" y="6457890"/>
            <a:ext cx="1216815" cy="296058"/>
          </a:xfrm>
          <a:prstGeom prst="rect">
            <a:avLst/>
          </a:prstGeom>
          <a:solidFill>
            <a:srgbClr val="7030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367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4645C1-133D-0E29-C648-70476ACDEF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C4B1511-8941-8AFC-740A-C6697F43F929}"/>
              </a:ext>
            </a:extLst>
          </p:cNvPr>
          <p:cNvSpPr txBox="1"/>
          <p:nvPr/>
        </p:nvSpPr>
        <p:spPr>
          <a:xfrm>
            <a:off x="381964" y="195710"/>
            <a:ext cx="107023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Gut Barriers: gut has a protective wall of Mucus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30D623-6B13-D6C8-AD02-99B262A453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015" y="1279816"/>
            <a:ext cx="10576452" cy="4022766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605911BB-17BD-5CA8-A67A-ABAF97019FF4}"/>
              </a:ext>
            </a:extLst>
          </p:cNvPr>
          <p:cNvGrpSpPr/>
          <p:nvPr/>
        </p:nvGrpSpPr>
        <p:grpSpPr>
          <a:xfrm>
            <a:off x="0" y="6059811"/>
            <a:ext cx="12372778" cy="989635"/>
            <a:chOff x="0" y="5889544"/>
            <a:chExt cx="12192000" cy="989635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CB6AD90-66C6-597F-BEC2-88B900C9C936}"/>
                </a:ext>
              </a:extLst>
            </p:cNvPr>
            <p:cNvSpPr/>
            <p:nvPr/>
          </p:nvSpPr>
          <p:spPr>
            <a:xfrm>
              <a:off x="0" y="5889544"/>
              <a:ext cx="12192000" cy="989635"/>
            </a:xfrm>
            <a:prstGeom prst="rect">
              <a:avLst/>
            </a:prstGeom>
            <a:solidFill>
              <a:srgbClr val="7030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7099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03CFF95-0426-7553-1229-22EA132E547E}"/>
                </a:ext>
              </a:extLst>
            </p:cNvPr>
            <p:cNvSpPr txBox="1"/>
            <p:nvPr/>
          </p:nvSpPr>
          <p:spPr>
            <a:xfrm>
              <a:off x="381964" y="6030779"/>
              <a:ext cx="114181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cs typeface="Calibri" panose="020F0502020204030204" pitchFamily="34" charset="0"/>
                </a:rPr>
                <a:t>When the Mucus starts thinning or to go, that’s when problems begin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BDD6955D-A997-518D-FDE5-0D0D6E265E88}"/>
              </a:ext>
            </a:extLst>
          </p:cNvPr>
          <p:cNvSpPr txBox="1"/>
          <p:nvPr/>
        </p:nvSpPr>
        <p:spPr>
          <a:xfrm>
            <a:off x="6156960" y="1043940"/>
            <a:ext cx="5181600" cy="432054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367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E2908D-FEE9-8679-5469-C9CAA2375C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EC4AB03-99D0-7F69-B7D7-EF3D41F77AF1}"/>
              </a:ext>
            </a:extLst>
          </p:cNvPr>
          <p:cNvSpPr txBox="1"/>
          <p:nvPr/>
        </p:nvSpPr>
        <p:spPr>
          <a:xfrm>
            <a:off x="381964" y="195710"/>
            <a:ext cx="10702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7030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gut has a protective wall of Mucus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9CB4CF-1EF7-D6D9-2EDA-ABB7E668D1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015" y="1279816"/>
            <a:ext cx="10576452" cy="4022766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9413F9AE-501E-AF4B-DF5C-FFCA860A47BE}"/>
              </a:ext>
            </a:extLst>
          </p:cNvPr>
          <p:cNvGrpSpPr/>
          <p:nvPr/>
        </p:nvGrpSpPr>
        <p:grpSpPr>
          <a:xfrm>
            <a:off x="152400" y="6248773"/>
            <a:ext cx="12192000" cy="933077"/>
            <a:chOff x="0" y="5889544"/>
            <a:chExt cx="12192000" cy="1218453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5EA14C6-AEBE-CEEA-4855-889E31ECC7F0}"/>
                </a:ext>
              </a:extLst>
            </p:cNvPr>
            <p:cNvSpPr/>
            <p:nvPr/>
          </p:nvSpPr>
          <p:spPr>
            <a:xfrm>
              <a:off x="0" y="5889544"/>
              <a:ext cx="12192000" cy="989635"/>
            </a:xfrm>
            <a:prstGeom prst="rect">
              <a:avLst/>
            </a:prstGeom>
            <a:solidFill>
              <a:srgbClr val="7030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7099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9E0BE3D-C4C8-1B19-F122-101CAE496538}"/>
                </a:ext>
              </a:extLst>
            </p:cNvPr>
            <p:cNvSpPr txBox="1"/>
            <p:nvPr/>
          </p:nvSpPr>
          <p:spPr>
            <a:xfrm>
              <a:off x="381964" y="6030779"/>
              <a:ext cx="1141814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cs typeface="Calibri" panose="020F0502020204030204" pitchFamily="34" charset="0"/>
                </a:rPr>
                <a:t>When the Mucus starts to go, that’s when problems begin</a:t>
              </a:r>
            </a:p>
            <a:p>
              <a:endParaRPr lang="en-US" sz="3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894348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9E2E42-6081-68AE-F649-5A261E47EE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51FEC0F-2B5A-ADF7-ED69-C595CBF2D0DB}"/>
              </a:ext>
            </a:extLst>
          </p:cNvPr>
          <p:cNvSpPr txBox="1"/>
          <p:nvPr/>
        </p:nvSpPr>
        <p:spPr>
          <a:xfrm>
            <a:off x="381964" y="195710"/>
            <a:ext cx="107023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Inflammation impedes nutrient absorption in gut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919EE9C-D2A6-ACC3-8FE4-654489F81B78}"/>
              </a:ext>
            </a:extLst>
          </p:cNvPr>
          <p:cNvGrpSpPr/>
          <p:nvPr/>
        </p:nvGrpSpPr>
        <p:grpSpPr>
          <a:xfrm>
            <a:off x="152400" y="6248774"/>
            <a:ext cx="12192000" cy="757851"/>
            <a:chOff x="0" y="5889544"/>
            <a:chExt cx="12192000" cy="989635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4A16640-13C6-1F96-C1C7-3404C64C859C}"/>
                </a:ext>
              </a:extLst>
            </p:cNvPr>
            <p:cNvSpPr/>
            <p:nvPr/>
          </p:nvSpPr>
          <p:spPr>
            <a:xfrm>
              <a:off x="0" y="5889544"/>
              <a:ext cx="12192000" cy="989635"/>
            </a:xfrm>
            <a:prstGeom prst="rect">
              <a:avLst/>
            </a:prstGeom>
            <a:solidFill>
              <a:srgbClr val="7030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7099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786CBA8-5045-DB1C-5382-8A86EFFB5522}"/>
                </a:ext>
              </a:extLst>
            </p:cNvPr>
            <p:cNvSpPr txBox="1"/>
            <p:nvPr/>
          </p:nvSpPr>
          <p:spPr>
            <a:xfrm>
              <a:off x="381964" y="6030779"/>
              <a:ext cx="11418149" cy="6832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</a:rPr>
                <a:t>Reducing inflammation in gut is important part of medical foods strategy.</a:t>
              </a:r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C16F7AF2-F3BD-F0D5-F66A-E0DAACF944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0" y="912646"/>
            <a:ext cx="8568340" cy="5390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39868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691b81532e5e6ac0ecb697d2"/>
  <p:tag name="FIGURESLIDEID" val="facc9535-9591-428b-8fb9-99215c3a3ecf"/>
  <p:tag name="SELECTIONIDS" val="d82006fd-c8eb-48e3-8e6c-cf946ae4133d"/>
  <p:tag name="TRANSPARENTBACKGROUND" val="true"/>
  <p:tag name="VERSION" val="1763414713084"/>
  <p:tag name="TITLE" val="Untitled"/>
  <p:tag name="CREATORNAME" val="Hariom Yadav"/>
  <p:tag name="DATEINSERTED" val="1763414711854"/>
  <p:tag name="DPI" val="300"/>
  <p:tag name="BIOJSON" val="{&quot;id&quot;:&quot;637063b5-ff56-4748-b434-2a763ee4768d&quot;,&quot;objects&quot;:{&quot;dfafcff7-cdb2-40d2-8554-cec45ce9f584&quot;:{&quot;id&quot;:&quot;dfafcff7-cdb2-40d2-8554-cec45ce9f584&quot;,&quot;type&quot;:&quot;FIGURE_OBJECT&quot;,&quot;parent&quot;:{&quot;type&quot;:&quot;CHILD&quot;,&quot;parentId&quot;:&quot;d82006fd-c8eb-48e3-8e6c-cf946ae4133d&quot;,&quot;order&quot;:&quot;2&quot;},&quot;layout&quot;:{&quot;sizeRatio&quot;:{&quot;x&quot;:0.88,&quot;y&quot;:0.88},&quot;keepAspectRatio&quot;:false},&quot;source&quot;:{&quot;id&quot;:&quot;64584ffb7ad924c5b6847159&quot;,&quot;type&quot;:&quot;TEMPLATES&quot;},&quot;assetId&quot;:&quot;64584ffb7ad924c5b6847159&quot;,&quot;relativeTransform&quot;:{&quot;translate&quot;:{&quot;x&quot;:403.2975162205461,&quot;y&quot;:-37.80236810990803},&quot;rotate&quot;:0,&quot;skewX&quot;:0,&quot;scale&quot;:{&quot;x&quot;:1,&quot;y&quot;:1}}},&quot;4a64c563-c250-4f38-b8c0-eaec14b61d6d&quot;:{&quot;type&quot;:&quot;FIGURE_OBJECT&quot;,&quot;id&quot;:&quot;4a64c563-c250-4f38-b8c0-eaec14b61d6d&quot;,&quot;relativeTransform&quot;:{&quot;translate&quot;:{&quot;x&quot;:-191.45022024607417,&quot;y&quot;:194.29116406308958},&quot;rotate&quot;:0},&quot;opacity&quot;:1,&quot;path&quot;:{&quot;type&quot;:&quot;RECT&quot;,&quot;size&quot;:{&quot;x&quot;:394.1052002991377,&quot;y&quot;:83.80406600987241},&quot;cornerRounding&quot;:{&quot;type&quot;:&quot;ARC_LENGTH&quot;,&quot;global&quot;:0}},&quot;pathStyles&quot;:[{&quot;type&quot;:&quot;FILL&quot;,&quot;fillStyle&quot;:&quot;rgba(247, 244, 242, 0.57)&quot;},{&quot;type&quot;:&quot;STROKE&quot;,&quot;strokeStyle&quot;:&quot;rgba(0,0,0,0)&quot;,&quot;lineWidth&quot;:1.5646823148961904,&quot;lineJoin&quot;:&quot;round&quot;}],&quot;isLocked&quot;:false,&quot;parent&quot;:{&quot;type&quot;:&quot;CHILD&quot;,&quot;parentId&quot;:&quot;dfafcff7-cdb2-40d2-8554-cec45ce9f584&quot;,&quot;order&quot;:&quot;85&quot;},&quot;layout&quot;:{&quot;sizeRatio&quot;:{&quot;x&quot;:0.88,&quot;y&quot;:0.88},&quot;keepAspectRatio&quot;:false}},&quot;f402dee3-60c0-41e6-b763-829ded563f2d&quot;:{&quot;id&quot;:&quot;f402dee3-60c0-41e6-b763-829ded563f2d&quot;,&quot;type&quot;:&quot;FIGURE_OBJECT&quot;,&quot;relativeTransform&quot;:{&quot;translate&quot;:{&quot;x&quot;:0,&quot;y&quot;:0},&quot;rotate&quot;:0},&quot;text&quot;:{&quot;textData&quot;:{&quot;lineSpacing&quot;:&quot;normal&quot;,&quot;alignment&quot;:&quot;center&quot;,&quot;verticalAlign&quot;:&quot;TOP&quot;,&quot;lines&quot;:[{&quot;runs&quot;:[],&quot;text&quot;:&quot;&quot;,&quot;baseStyle&quot;:{&quot;fontFamily&quot;:&quot;Roboto&quot;,&quot;fontSize&quot;:14.603701605697774,&quot;color&quot;:&quot;black&quot;,&quot;fontWeight&quot;:&quot;normal&quot;,&quot;fontStyle&quot;:&quot;normal&quot;,&quot;decoration&quot;:&quot;none&quot;}}]},&quot;format&quot;:&quot;BETTER_TEXT&quot;,&quot;size&quot;:{&quot;x&quot;:346.81257626324117,&quot;y&quot;:17.211505463858092},&quot;targetSize&quot;:{&quot;x&quot;:346.81257626324117,&quot;y&quot;:2}},&quot;parent&quot;:{&quot;type&quot;:&quot;CHILD&quot;,&quot;parentId&quot;:&quot;4a64c563-c250-4f38-b8c0-eaec14b61d6d&quot;,&quot;order&quot;:&quot;5&quot;}},&quot;b9252e47-89a1-485c-a752-a45d3e211bf8&quot;:{&quot;id&quot;:&quot;b9252e47-89a1-485c-a752-a45d3e211bf8&quot;,&quot;type&quot;:&quot;FIGURE_OBJECT&quot;,&quot;relativeTransform&quot;:{&quot;translate&quot;:{&quot;x&quot;:-191.1483033197724,&quot;y&quot;:-98.49137172255789},&quot;rotate&quot;:0},&quot;text&quot;:{&quot;textData&quot;:{&quot;lineSpacing&quot;:&quot;normal&quot;,&quot;alignment&quot;:&quot;center&quot;,&quot;verticalAlign&quot;:&quot;TOP&quot;,&quot;lines&quot;:[{&quot;runs&quot;:[{&quot;style&quot;:{&quot;fontFamily&quot;:&quot;Roboto&quot;,&quot;fontSize&quot;:15.646823148961904,&quot;color&quot;:&quot;rgba(21,82,137,1)&quot;,&quot;fontWeight&quot;:&quot;bold&quot;,&quot;fontStyle&quot;:&quot;normal&quot;,&quot;decoration&quot;:&quot;none&quot;},&quot;range&quot;:[0,10]}],&quot;text&quot;:&quot;Postbiotics&quot;}],&quot;_lastCaretLocation&quot;:{&quot;lineIndex&quot;:0,&quot;runIndex&quot;:0,&quot;charIndex&quot;:4}},&quot;format&quot;:&quot;BETTER_TEXT&quot;,&quot;size&quot;:{&quot;x&quot;:79.59816436831295,&quot;y&quot;:18.306783084285424},&quot;targetSize&quot;:{&quot;x&quot;:79.59816436831295,&quot;y&quot;:18.306783084285424}},&quot;parent&quot;:{&quot;type&quot;:&quot;CHILD&quot;,&quot;parentId&quot;:&quot;dfafcff7-cdb2-40d2-8554-cec45ce9f584&quot;,&quot;order&quot;:&quot;99995&quot;}},&quot;73cc9f74-0d41-4e5d-9216-42ed21e226bd&quot;:{&quot;type&quot;:&quot;FIGURE_OBJECT&quot;,&quot;id&quot;:&quot;73cc9f74-0d41-4e5d-9216-42ed21e226bd&quot;,&quot;name&quot;:&quot;E. coli (without flagella)&quot;,&quot;relativeTransform&quot;:{&quot;translate&quot;:{&quot;x&quot;:-176.95644626872135,&quot;y&quot;:-31.43385880780524},&quot;rotate&quot;:3.7651546606546833,&quot;skewX&quot;:-7.24239087271722e-16,&quot;scale&quot;:{&quot;x&quot;:-0.08822990840778772,&quot;y&quot;:0.08822990840778765}},&quot;opacity&quot;:1,&quot;image&quot;:{&quot;url&quot;:&quot;https://icons.biorender.com/biorender/5c9ea407297d0833006c3507/e-coli-without-flagella.png&quot;,&quot;fallbackUrl&quot;:&quot;https://res.cloudinary.com/dlcjuc3ej/image/upload/v1553900547/vpr8etdy9d9acow0jj35.svg#/keystone/api/icons/5c9ea407297d0833006c3507/e-coli-without-flagella.svg&quot;,&quot;size&quot;:{&quot;x&quot;:280,&quot;y&quot;:134},&quot;isPremium&quot;:false,&quot;isPacked&quot;:true},&quot;source&quot;:{&quot;id&quot;:&quot;5c9ea3d9297d0833006c34fb&quot;,&quot;type&quot;:&quot;ASSETS&quot;},&quot;pathStyles&quot;:[{&quot;type&quot;:&quot;FILL&quot;,&quot;fillStyle&quot;:&quot;rgb(0,0,0)&quot;}],&quot;isLocked&quot;:false,&quot;parent&quot;:{&quot;type&quot;:&quot;CHILD&quot;,&quot;parentId&quot;:&quot;dfafcff7-cdb2-40d2-8554-cec45ce9f584&quot;,&quot;order&quot;:&quot;999952&quot;}},&quot;6daa84e8-9de3-471a-8750-10fec0519c61&quot;:{&quot;type&quot;:&quot;FIGURE_OBJECT&quot;,&quot;id&quot;:&quot;6daa84e8-9de3-471a-8750-10fec0519c61&quot;,&quot;name&quot;:&quot;E. coli (without flagella)&quot;,&quot;relativeTransform&quot;:{&quot;translate&quot;:{&quot;x&quot;:-228.524047110289,&quot;y&quot;:-59.588253244693995},&quot;rotate&quot;:3.210278163485485,&quot;skewX&quot;:1.0823048118169748e-15,&quot;scale&quot;:{&quot;x&quot;:-0.11672121405062451,&quot;y&quot;:0.11672121405062463}},&quot;opacity&quot;:1,&quot;image&quot;:{&quot;url&quot;:&quot;https://icons.biorender.com/biorender/5c9ea407297d0833006c3507/e-coli-without-flagella.png&quot;,&quot;fallbackUrl&quot;:&quot;https://res.cloudinary.com/dlcjuc3ej/image/upload/v1553900547/vpr8etdy9d9acow0jj35.svg#/keystone/api/icons/5c9ea407297d0833006c3507/e-coli-without-flagella.svg&quot;,&quot;size&quot;:{&quot;x&quot;:280,&quot;y&quot;:134},&quot;isPremium&quot;:false,&quot;isPacked&quot;:true},&quot;source&quot;:{&quot;id&quot;:&quot;5c9ea3d9297d0833006c34fb&quot;,&quot;type&quot;:&quot;ASSETS&quot;},&quot;pathStyles&quot;:[{&quot;type&quot;:&quot;FILL&quot;,&quot;fillStyle&quot;:&quot;rgb(0,0,0)&quot;}],&quot;isLocked&quot;:false,&quot;parent&quot;:{&quot;type&quot;:&quot;CHILD&quot;,&quot;parentId&quot;:&quot;dfafcff7-cdb2-40d2-8554-cec45ce9f584&quot;,&quot;order&quot;:&quot;999955&quot;}},&quot;0baf98ce-dce0-4bc7-ad9f-b0d2c58a5e11&quot;:{&quot;id&quot;:&quot;0baf98ce-dce0-4bc7-ad9f-b0d2c58a5e11&quot;,&quot;name&quot;:&quot;Neisseria 2&quot;,&quot;type&quot;:&quot;FIGURE_OBJECT&quot;,&quot;relativeTransform&quot;:{&quot;translate&quot;:{&quot;x&quot;:-157.9999198981995,&quot;y&quot;:-42.89346432842921},&quot;rotate&quot;:-3.0377183841311823,&quot;skewX&quot;:3.8387762466110846e-17,&quot;scale&quot;:{&quot;x&quot;:0.30063097567811425,&quot;y&quot;:0.3006309756781144}},&quot;image&quot;:{&quot;url&quot;:&quot;https://icons.biorender.com/biorender/5b0db693bfcd0a0014b5ffdd/neisseria-2.png&quot;,&quot;fallbackUrl&quot;:&quot;https://res.cloudinary.com/dlcjuc3ej/image/upload/v1527625359/dt4is22gqspluspbuxyg.svg#/keystone/api/icons/5b0db693bfcd0a0014b5ffdd/neisseria-2.svg&quot;,&quot;isPremium&quot;:false,&quot;isPacked&quot;:true,&quot;size&quot;:{&quot;x&quot;:100,&quot;y&quot;:67.20779220779221}},&quot;source&quot;:{&quot;id&quot;:&quot;5b0db672ed50f40014846dd0&quot;,&quot;type&quot;:&quot;ASSETS&quot;},&quot;parent&quot;:{&quot;type&quot;:&quot;CHILD&quot;,&quot;parentId&quot;:&quot;dfafcff7-cdb2-40d2-8554-cec45ce9f584&quot;,&quot;order&quot;:&quot;99996&quot;},&quot;opacity&quot;:0.89,&quot;styles&quot;:{&quot;vector-hidden&quot;:[{&quot;styleName&quot;:&quot;MONOCHROME_COLOR&quot;,&quot;index&quot;:0,&quot;color&quot;:&quot;#0A75B2&quot;}],&quot;editable&quot;:[{&quot;styleName&quot;:&quot;SATURATE&quot;,&quot;index&quot;:0,&quot;value&quot;:114}]}},&quot;145bd815-4517-4f40-a9ca-900ab76e7e16&quot;:{&quot;type&quot;:&quot;FIGURE_OBJECT&quot;,&quot;id&quot;:&quot;145bd815-4517-4f40-a9ca-900ab76e7e16&quot;,&quot;name&quot;:&quot;Bacillus (flagellum)&quot;,&quot;relativeTransform&quot;:{&quot;translate&quot;:{&quot;x&quot;:-228.52325542557804,&quot;y&quot;:-35.35376280516676},&quot;rotate&quot;:3.1383037069759516,&quot;skewX&quot;:1.2701126407888196e-16,&quot;scale&quot;:{&quot;x&quot;:-0.26657912522307003,&quot;y&quot;:0.2665791252230704}},&quot;opacity&quot;:1,&quot;image&quot;:{&quot;url&quot;:&quot;https://icons.biorender.com/biorender/5e178bf2cd8a840026a897ab/bacillus-flagellum.png&quot;,&quot;size&quot;:{&quot;x&quot;:155,&quot;y&quot;:30},&quot;isPremium&quot;:false,&quot;fallbackUrl&quot;:&quot;https://res.cloudinary.com/dlcjuc3ej/image/upload/v1578601452/yhxsle79aenixnnol6df.svg#/keystone/api/icons/5e178bf2cd8a840026a897ab/bacillus-flagellum.svg&quot;},&quot;source&quot;:{&quot;id&quot;:&quot;5b070dd6bd399f0014847d03&quot;,&quot;type&quot;:&quot;ASSETS&quot;},&quot;pathStyles&quot;:[{&quot;type&quot;:&quot;FILL&quot;,&quot;fillStyle&quot;:&quot;rgb(0,0,0)&quot;}],&quot;isLocked&quot;:false,&quot;parent&quot;:{&quot;type&quot;:&quot;CHILD&quot;,&quot;parentId&quot;:&quot;dfafcff7-cdb2-40d2-8554-cec45ce9f584&quot;,&quot;order&quot;:&quot;999965&quot;}},&quot;5b611e04-a23d-468b-a908-e0708ecda490&quot;:{&quot;id&quot;:&quot;5b611e04-a23d-468b-a908-e0708ecda490&quot;,&quot;name&quot;:&quot;Vibrio (flagellum)&quot;,&quot;type&quot;:&quot;FIGURE_OBJECT&quot;,&quot;relativeTransform&quot;:{&quot;translate&quot;:{&quot;x&quot;:-208.15499335053084,&quot;y&quot;:-75.90342263014037},&quot;rotate&quot;:0.6884966000624386,&quot;skewX&quot;:-6.161084794556213e-16,&quot;scale&quot;:{&quot;x&quot;:-0.24888451422119004,&quot;y&quot;:0.2488845142211899}},&quot;image&quot;:{&quot;url&quot;:&quot;https://icons.biorender.com/biorender/5b0c0bb03d3f3100146cf320/vibrio-flagellum.png&quot;,&quot;fallbackUrl&quot;:&quot;https://res.cloudinary.com/dlcjuc3ej/image/upload/v1527516073/lyb8qalohyn7ujtwhkgl.svg#/keystone/api/icons/5b0c0bb03d3f3100146cf320/vibrio-flagellum.svg&quot;,&quot;isPremium&quot;:false,&quot;isPacked&quot;:true,&quot;size&quot;:{&quot;x&quot;:150,&quot;y&quot;:41.79566563467492}},&quot;source&quot;:{&quot;id&quot;:&quot;5b0c0b243d3f3100146cf2ef&quot;,&quot;type&quot;:&quot;ASSETS&quot;},&quot;parent&quot;:{&quot;type&quot;:&quot;CHILD&quot;,&quot;parentId&quot;:&quot;dfafcff7-cdb2-40d2-8554-cec45ce9f584&quot;,&quot;order&quot;:&quot;99997&quot;}},&quot;34731bfe-5168-478b-9029-5516f61f2848&quot;:{&quot;type&quot;:&quot;FIGURE_OBJECT&quot;,&quot;id&quot;:&quot;34731bfe-5168-478b-9029-5516f61f2848&quot;,&quot;name&quot;:&quot;E. coli (without flagella)&quot;,&quot;relativeTransform&quot;:{&quot;translate&quot;:{&quot;x&quot;:-198.72923703295996,&quot;y&quot;:-48.869786184201914},&quot;rotate&quot;:2.8263500757148994,&quot;skewX&quot;:7.242390872717206e-16,&quot;scale&quot;:{&quot;x&quot;:-0.0882299084077878,&quot;y&quot;:0.08822990840778792}},&quot;opacity&quot;:1,&quot;image&quot;:{&quot;url&quot;:&quot;https://icons.biorender.com/biorender/5c9ea407297d0833006c3507/e-coli-without-flagella.png&quot;,&quot;fallbackUrl&quot;:&quot;https://res.cloudinary.com/dlcjuc3ej/image/upload/v1553900547/vpr8etdy9d9acow0jj35.svg#/keystone/api/icons/5c9ea407297d0833006c3507/e-coli-without-flagella.svg&quot;,&quot;size&quot;:{&quot;x&quot;:280,&quot;y&quot;:134},&quot;isPremium&quot;:false,&quot;isPacked&quot;:true},&quot;source&quot;:{&quot;id&quot;:&quot;5c9ea3d9297d0833006c34fb&quot;,&quot;type&quot;:&quot;ASSETS&quot;},&quot;pathStyles&quot;:[{&quot;type&quot;:&quot;FILL&quot;,&quot;fillStyle&quot;:&quot;rgb(0,0,0)&quot;}],&quot;isLocked&quot;:false,&quot;parent&quot;:{&quot;type&quot;:&quot;CHILD&quot;,&quot;parentId&quot;:&quot;dfafcff7-cdb2-40d2-8554-cec45ce9f584&quot;,&quot;order&quot;:&quot;999975&quot;}},&quot;84fb893b-971d-435a-bf9a-72bf4b4be8d2&quot;:{&quot;id&quot;:&quot;84fb893b-971d-435a-bf9a-72bf4b4be8d2&quot;,&quot;name&quot;:&quot;Neisseria 2&quot;,&quot;type&quot;:&quot;FIGURE_OBJECT&quot;,&quot;relativeTransform&quot;:{&quot;translate&quot;:{&quot;x&quot;:-196.30795947117804,&quot;y&quot;:-22.14807855564521},&quot;rotate&quot;:-3.0377183841311823,&quot;skewX&quot;:3.8387762466110846e-17,&quot;scale&quot;:{&quot;x&quot;:0.30063097567811425,&quot;y&quot;:0.3006309756781144}},&quot;image&quot;:{&quot;url&quot;:&quot;https://icons.biorender.com/biorender/5b0db693bfcd0a0014b5ffdd/neisseria-2.png&quot;,&quot;fallbackUrl&quot;:&quot;https://res.cloudinary.com/dlcjuc3ej/image/upload/v1527625359/dt4is22gqspluspbuxyg.svg#/keystone/api/icons/5b0db693bfcd0a0014b5ffdd/neisseria-2.svg&quot;,&quot;isPremium&quot;:false,&quot;isPacked&quot;:true,&quot;size&quot;:{&quot;x&quot;:100,&quot;y&quot;:67.20779220779221}},&quot;source&quot;:{&quot;id&quot;:&quot;5b0db672ed50f40014846dd0&quot;,&quot;type&quot;:&quot;ASSETS&quot;},&quot;parent&quot;:{&quot;type&quot;:&quot;CHILD&quot;,&quot;parentId&quot;:&quot;dfafcff7-cdb2-40d2-8554-cec45ce9f584&quot;,&quot;order&quot;:&quot;99998&quot;},&quot;opacity&quot;:0.89,&quot;styles&quot;:{&quot;vector-hidden&quot;:[{&quot;styleName&quot;:&quot;MONOCHROME_COLOR&quot;,&quot;index&quot;:0,&quot;color&quot;:&quot;#0A75B2&quot;}],&quot;&quot;:[{&quot;styleName&quot;:&quot;SATURATE&quot;,&quot;index&quot;:0,&quot;value&quot;:114}]}},&quot;3c662e7b-49df-48a5-8e51-3e4fb56f11e2&quot;:{&quot;type&quot;:&quot;FIGURE_OBJECT&quot;,&quot;id&quot;:&quot;3c662e7b-49df-48a5-8e51-3e4fb56f11e2&quot;,&quot;name&quot;:&quot;E. coli (without flagella)&quot;,&quot;relativeTransform&quot;:{&quot;translate&quot;:{&quot;x&quot;:-171.05913583569836,&quot;y&quot;:-59.58810062240181},&quot;rotate&quot;:5.5691675915770595,&quot;skewX&quot;:6.584004589938639e-16,&quot;scale&quot;:{&quot;x&quot;:-0.09602937175065368,&quot;y&quot;:0.0960293717506536}},&quot;opacity&quot;:1,&quot;image&quot;:{&quot;url&quot;:&quot;https://icons.biorender.com/biorender/5c9ea407297d0833006c3507/e-coli-without-flagella.png&quot;,&quot;fallbackUrl&quot;:&quot;https://res.cloudinary.com/dlcjuc3ej/image/upload/v1553900547/vpr8etdy9d9acow0jj35.svg#/keystone/api/icons/5c9ea407297d0833006c3507/e-coli-without-flagella.svg&quot;,&quot;size&quot;:{&quot;x&quot;:280,&quot;y&quot;:134},&quot;isPremium&quot;:false,&quot;isPacked&quot;:true},&quot;source&quot;:{&quot;id&quot;:&quot;5c9ea3d9297d0833006c34fb&quot;,&quot;type&quot;:&quot;ASSETS&quot;},&quot;pathStyles&quot;:[{&quot;type&quot;:&quot;FILL&quot;,&quot;fillStyle&quot;:&quot;rgb(0,0,0)&quot;}],&quot;isLocked&quot;:false,&quot;parent&quot;:{&quot;type&quot;:&quot;CHILD&quot;,&quot;parentId&quot;:&quot;dfafcff7-cdb2-40d2-8554-cec45ce9f584&quot;,&quot;order&quot;:&quot;999985&quot;}},&quot;38aea9a8-8ecb-4879-9b5d-99e3cff0a44a&quot;:{&quot;type&quot;:&quot;FIGURE_OBJECT&quot;,&quot;id&quot;:&quot;38aea9a8-8ecb-4879-9b5d-99e3cff0a44a&quot;,&quot;relativeTransform&quot;:{&quot;translate&quot;:{&quot;x&quot;:-194.6420177822509,&quot;y&quot;:118.74189496625375},&quot;rotate&quot;:1.5707963267948966},&quot;opacity&quot;:1,&quot;path&quot;:{&quot;type&quot;:&quot;POLY_LINE&quot;,&quot;points&quot;:[{&quot;x&quot;:-123.62231902244842,&quot;y&quot;:0},{&quot;x&quot;:-57.571315619042835,&quot;y&quot;:0}],&quot;closed&quot;:false,&quot;cornerRounding&quot;:{&quot;type&quot;:&quot;ARC_LENGTH&quot;,&quot;global&quot;:22.202157734041407},&quot;selectedObjectIds&quot;:[&quot;340c8a66-0aec-43a5-b13e-6d1c264bbdc5&quot;]},&quot;pathStyles&quot;:[{&quot;type&quot;:&quot;FILL&quot;,&quot;fillStyle&quot;:&quot;rgba(0,0,0,0)&quot;},{&quot;type&quot;:&quot;STROKE&quot;,&quot;strokeStyle&quot;:&quot;#232323&quot;,&quot;lineWidth&quot;:1.5646823148961904,&quot;lineJoin&quot;:&quot;round&quot;}],&quot;pathMarkers&quot;:{&quot;markerEnd&quot;:{&quot;type&quot;:&quot;PATH&quot;,&quot;units&quot;:{&quot;type&quot;:&quot;STROKE_WIDTH&quot;,&quot;scale&quot;:1},&quot;orient&quot;:{&quot;type&quot;:&quot;CLIPPED_CHORD&quot;},&quot;clipDistance&quot;:4,&quot;name&quot;:&quot;arrow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0,&quot;y&quot;:0,&quot;isEndPoint&quot;:true},{&quot;x&quot;:-5,&quot;y&quot;:-2.5,&quot;isEndPoint&quot;:true},{&quot;x&quot;:-5,&quot;y&quot;:2.5,&quot;isEndPoint&quot;:true}],&quot;closed&quot;:true}},&quot;pathStyles&quot;:[{&quot;type&quot;:&quot;FILL&quot;,&quot;fillStyle&quot;:&quot;context-stroke-flat&quot;}]}},&quot;isLocked&quot;:false,&quot;parent&quot;:{&quot;type&quot;:&quot;CHILD&quot;,&quot;parentId&quot;:&quot;dfafcff7-cdb2-40d2-8554-cec45ce9f584&quot;,&quot;order&quot;:&quot;999997&quot;},&quot;connectorInfo&quot;:{&quot;connectedObjects&quot;:[],&quot;type&quot;:&quot;ELBOW&quot;,&quot;offset&quot;:{&quot;x&quot;:0,&quot;y&quot;:0},&quot;bending&quot;:0.1,&quot;firstElementIsHead&quot;:true,&quot;customized&quot;:true}},&quot;37a39911-a6eb-4ff7-8427-1f0415bef76a&quot;:{&quot;type&quot;:&quot;FIGURE_OBJECT&quot;,&quot;id&quot;:&quot;37a39911-a6eb-4ff7-8427-1f0415bef76a&quot;,&quot;relativeTransform&quot;:{&quot;translate&quot;:{&quot;x&quot;:-79.32235477484029,&quot;y&quot;:66.24172464038091},&quot;rotate&quot;:-1.5882496193148399},&quot;opacity&quot;:1,&quot;path&quot;:{&quot;type&quot;:&quot;POLY_LINE&quot;,&quot;points&quot;:[{&quot;x&quot;:63.130662280636635,&quot;y&quot;:3.5630802302571056},{&quot;x&quot;:50.39136129788622,&quot;y&quot;:6.602611861475884},{&quot;x&quot;:30.001349219448965,&quot;y&quot;:7.524481091740705}],&quot;closed&quot;:false,&quot;selectedObjectIds&quot;:[&quot;340c8a66-0aec-43a5-b13e-6d1c264bbdc5&quot;]},&quot;pathStyles&quot;:[{&quot;type&quot;:&quot;FILL&quot;,&quot;fillStyle&quot;:&quot;rgba(0,0,0,0)&quot;},{&quot;type&quot;:&quot;STROKE&quot;,&quot;strokeStyle&quot;:&quot;rgba(23,23,23,1)&quot;,&quot;lineWidth&quot;:1.5646823148961904,&quot;lineJoin&quot;:&quot;round&quot;}],&quot;pathMarkers&quot;:{&quot;markerEnd&quot;:{&quot;type&quot;:&quot;PATH&quot;,&quot;units&quot;:{&quot;type&quot;:&quot;STROKE_WIDTH&quot;,&quot;scale&quot;:1.3},&quot;orient&quot;:{&quot;type&quot;:&quot;AUTO_START_REVERSE&quot;},&quot;name&quot;:&quot;inhib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0,&quot;y&quot;:3,&quot;isEndPoint&quot;:true},{&quot;x&quot;:0,&quot;y&quot;:-3,&quot;isEndPoint&quot;:true}],&quot;closed&quot;:false}},&quot;pathStyles&quot;:[{&quot;type&quot;:&quot;STROKE&quot;,&quot;strokeStyle&quot;:&quot;context-stroke-flat&quot;,&quot;lineWidth&quot;:1,&quot;lineJoin&quot;:&quot;round&quot;}]}},&quot;isLocked&quot;:false,&quot;parent&quot;:{&quot;type&quot;:&quot;CHILD&quot;,&quot;parentId&quot;:&quot;dfafcff7-cdb2-40d2-8554-cec45ce9f584&quot;,&quot;order&quot;:&quot;999999998&quot;},&quot;connectorInfo&quot;:{&quot;connectedObjects&quot;:[],&quot;type&quot;:&quot;QUADRATIC&quot;,&quot;offset&quot;:{&quot;x&quot;:0,&quot;y&quot;:0},&quot;bending&quot;:0.1,&quot;firstElementIsHead&quot;:true,&quot;customized&quot;:true},&quot;pathSmoothing&quot;:{&quot;type&quot;:&quot;CATMULL_SMOOTHING&quot;,&quot;smoothing&quot;:0.2}},&quot;a4edb2f2-bd6a-4a8e-a827-bf4e0e12fe31&quot;:{&quot;type&quot;:&quot;FIGURE_OBJECT&quot;,&quot;id&quot;:&quot;a4edb2f2-bd6a-4a8e-a827-bf4e0e12fe31&quot;,&quot;relativeTransform&quot;:{&quot;translate&quot;:{&quot;x&quot;:-141.0169463536586,&quot;y&quot;:174.56313427807413},&quot;rotate&quot;:-1.570796326794897},&quot;opacity&quot;:1,&quot;path&quot;:{&quot;type&quot;:&quot;POLY_LINE&quot;,&quot;points&quot;:[{&quot;x&quot;:227.42112563786793,&quot;y&quot;:3.1323193307794206},{&quot;x&quot;:223.1050517490036,&quot;y&quot;:32.853739683171774},{&quot;x&quot;:205.788635668412,&quot;y&quot;:50.130014251594176}],&quot;closed&quot;:false,&quot;selectedObjectIds&quot;:[&quot;340c8a66-0aec-43a5-b13e-6d1c264bbdc5&quot;]},&quot;pathStyles&quot;:[{&quot;type&quot;:&quot;FILL&quot;,&quot;fillStyle&quot;:&quot;rgba(0,0,0,0)&quot;},{&quot;type&quot;:&quot;STROKE&quot;,&quot;strokeStyle&quot;:&quot;#232323&quot;,&quot;lineWidth&quot;:1.5646823148961904,&quot;lineJoin&quot;:&quot;round&quot;}],&quot;pathMarkers&quot;:{&quot;markerEnd&quot;:{&quot;type&quot;:&quot;PATH&quot;,&quot;units&quot;:{&quot;type&quot;:&quot;STROKE_WIDTH&quot;,&quot;scale&quot;:1},&quot;orient&quot;:{&quot;type&quot;:&quot;CLIPPED_CHORD&quot;},&quot;clipDistance&quot;:4,&quot;name&quot;:&quot;arrow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0,&quot;y&quot;:0,&quot;isEndPoint&quot;:true},{&quot;x&quot;:-5,&quot;y&quot;:-2.5,&quot;isEndPoint&quot;:true},{&quot;x&quot;:-5,&quot;y&quot;:2.5,&quot;isEndPoint&quot;:true}],&quot;closed&quot;:true}},&quot;pathStyles&quot;:[{&quot;type&quot;:&quot;FILL&quot;,&quot;fillStyle&quot;:&quot;context-stroke-flat&quot;}]}},&quot;isLocked&quot;:false,&quot;parent&quot;:{&quot;type&quot;:&quot;CHILD&quot;,&quot;parentId&quot;:&quot;dfafcff7-cdb2-40d2-8554-cec45ce9f584&quot;,&quot;order&quot;:&quot;9999995&quot;},&quot;connectorInfo&quot;:{&quot;connectedObjects&quot;:[],&quot;type&quot;:&quot;QUADRATIC&quot;,&quot;offset&quot;:{&quot;x&quot;:0,&quot;y&quot;:0},&quot;bending&quot;:0.1,&quot;firstElementIsHead&quot;:true,&quot;customized&quot;:true},&quot;pathSmoothing&quot;:{&quot;type&quot;:&quot;CATMULL_SMOOTHING&quot;,&quot;smoothing&quot;:0.2}},&quot;da8721db-ee3b-462e-8d93-0e9e8958d1a8&quot;:{&quot;id&quot;:&quot;da8721db-ee3b-462e-8d93-0e9e8958d1a8&quot;,&quot;type&quot;:&quot;FIGURE_OBJECT&quot;,&quot;relativeTransform&quot;:{&quot;translate&quot;:{&quot;x&quot;:-31.727975043954352,&quot;y&quot;:-10.331160096966379},&quot;rotate&quot;:0},&quot;text&quot;:{&quot;textData&quot;:{&quot;lineSpacing&quot;:&quot;normal&quot;,&quot;alignment&quot;:&quot;left&quot;,&quot;verticalAlign&quot;:&quot;TOP&quot;,&quot;lines&quot;:[{&quot;runs&quot;:[{&quot;style&quot;:{&quot;fontFamily&quot;:&quot;Roboto&quot;,&quot;fontSize&quot;:10.431215432641268,&quot;color&quot;:&quot;black&quot;,&quot;fontWeight&quot;:&quot;normal&quot;,&quot;fontStyle&quot;:&quot;normal&quot;,&quot;decoration&quot;:&quot;none&quot;},&quot;range&quot;:[0,28]}],&quot;text&quot;:&quot;Bacteriocin, and AMPs release&quot;}],&quot;_lastCaretLocation&quot;:{&quot;lineIndex&quot;:0,&quot;runIndex&quot;:0,&quot;charIndex&quot;:21}},&quot;format&quot;:&quot;BETTER_TEXT&quot;,&quot;size&quot;:{&quot;x&quot;:64.9531352846205,&quot;y&quot;:38.44424447699939},&quot;targetSize&quot;:{&quot;x&quot;:64.9531352846205,&quot;y&quot;:38.44424447699939}},&quot;parent&quot;:{&quot;type&quot;:&quot;CHILD&quot;,&quot;parentId&quot;:&quot;dfafcff7-cdb2-40d2-8554-cec45ce9f584&quot;,&quot;order&quot;:&quot;99999999&quot;}},&quot;63160233-12e2-4fa4-a80d-6ee592b9a0bb&quot;:{&quot;id&quot;:&quot;63160233-12e2-4fa4-a80d-6ee592b9a0bb&quot;,&quot;type&quot;:&quot;FIGURE_OBJECT&quot;,&quot;relativeTransform&quot;:{&quot;translate&quot;:{&quot;x&quot;:-68.25172443343362,&quot;y&quot;:88.35906972040075},&quot;rotate&quot;:0},&quot;text&quot;:{&quot;textData&quot;:{&quot;lineSpacing&quot;:&quot;normal&quot;,&quot;alignment&quot;:&quot;center&quot;,&quot;verticalAlign&quot;:&quot;TOP&quot;,&quot;lines&quot;:[{&quot;runs&quot;:[{&quot;style&quot;:{&quot;fontFamily&quot;:&quot;Roboto&quot;,&quot;fontSize&quot;:10.431215432641268,&quot;color&quot;:&quot;black&quot;,&quot;fontWeight&quot;:&quot;normal&quot;,&quot;fontStyle&quot;:&quot;normal&quot;,&quot;decoration&quot;:&quot;none&quot;},&quot;range&quot;:[0,40]}],&quot;text&quot;:&quot;Prevention of pathogens, viral infections&quot;,&quot;baseStyle&quot;:{&quot;fontFamily&quot;:&quot;Roboto&quot;,&quot;fontSize&quot;:10.431215432641268,&quot;color&quot;:&quot;black&quot;,&quot;fontWeight&quot;:&quot;normal&quot;,&quot;fontStyle&quot;:&quot;normal&quot;,&quot;decoration&quot;:&quot;none&quot;,&quot;script&quot;:&quot;none&quot;}}],&quot;_lastCaretLocation&quot;:{&quot;lineIndex&quot;:0,&quot;runIndex&quot;:-1,&quot;charIndex&quot;:-1,&quot;endOfLine&quot;:true}},&quot;format&quot;:&quot;BETTER_TEXT&quot;,&quot;size&quot;:{&quot;x&quot;:121.82344431027354,&quot;y&quot;:23.522390800606058},&quot;targetSize&quot;:{&quot;x&quot;:121.82344431027354,&quot;y&quot;:23.522390800606058}},&quot;parent&quot;:{&quot;type&quot;:&quot;CHILD&quot;,&quot;parentId&quot;:&quot;dfafcff7-cdb2-40d2-8554-cec45ce9f584&quot;,&quot;order&quot;:&quot;999999995&quot;}},&quot;2dc9404d-bdd4-4477-9867-5b8a2618f676&quot;:{&quot;type&quot;:&quot;FIGURE_OBJECT&quot;,&quot;id&quot;:&quot;2dc9404d-bdd4-4477-9867-5b8a2618f676&quot;,&quot;name&quot;:&quot;E. coli (without flagella)&quot;,&quot;relativeTransform&quot;:{&quot;translate&quot;:{&quot;x&quot;:-72.40760990576484,&quot;y&quot;:46.179122411669724},&quot;rotate&quot;:2.991809458325104,&quot;skewX&quot;:-9.657200555662276e-16,&quot;scale&quot;:{&quot;x&quot;:-0.07786214990457939,&quot;y&quot;:0.07786214990457947}},&quot;opacity&quot;:0.69,&quot;image&quot;:{&quot;url&quot;:&quot;https://icons.biorender.com/biorender/5c9ea407297d0833006c3507/e-coli-without-flagella.png&quot;,&quot;fallbackUrl&quot;:&quot;https://res.cloudinary.com/dlcjuc3ej/image/upload/v1553900547/vpr8etdy9d9acow0jj35.svg#/keystone/api/icons/5c9ea407297d0833006c3507/e-coli-without-flagella.svg&quot;,&quot;size&quot;:{&quot;x&quot;:280,&quot;y&quot;:134},&quot;isPremium&quot;:false,&quot;isPacked&quot;:true},&quot;source&quot;:{&quot;id&quot;:&quot;5c9ea3d9297d0833006c34fb&quot;,&quot;type&quot;:&quot;ASSETS&quot;},&quot;pathStyles&quot;:[{&quot;type&quot;:&quot;FILL&quot;,&quot;fillStyle&quot;:&quot;rgb(0,0,0)&quot;}],&quot;isLocked&quot;:false,&quot;parent&quot;:{&quot;type&quot;:&quot;CHILD&quot;,&quot;parentId&quot;:&quot;dfafcff7-cdb2-40d2-8554-cec45ce9f584&quot;,&quot;order&quot;:&quot;9999997&quot;},&quot;styles&quot;:{&quot;pili&quot;:[{&quot;monochromeTargetColor&quot;:&quot;#C03830&quot;,&quot;styleName&quot;:&quot;FILL&quot;,&quot;color&quot;:&quot;#bc5550&quot;},{&quot;monochromeTargetColor&quot;:&quot;#C03830&quot;,&quot;styleName&quot;:&quot;STROKE&quot;}],&quot;body&quot;:[{&quot;styleName&quot;:&quot;MONOCHROME_COLOR&quot;,&quot;index&quot;:0,&quot;color&quot;:&quot;#C03830&quot;}],&quot;DNA&quot;:[{&quot;monochromeTargetColor&quot;:&quot;#C03830&quot;,&quot;styleName&quot;:&quot;FILL&quot;},{&quot;monochromeTargetColor&quot;:&quot;#C03830&quot;,&quot;styleName&quot;:&quot;STROKE&quot;,&quot;color&quot;:&quot;#b24440&quot;}],&quot;ribosomes&quot;:[{&quot;monochromeTargetColor&quot;:&quot;#C03830&quot;,&quot;styleName&quot;:&quot;FILL&quot;,&quot;color&quot;:&quot;#e6b6b3&quot;},{&quot;monochromeTargetColor&quot;:&quot;#C03830&quot;,&quot;styleName&quot;:&quot;STROKE&quot;}],&quot;editable&quot;:[{&quot;styleName&quot;:&quot;SATURATE&quot;,&quot;index&quot;:0,&quot;value&quot;:55}]}},&quot;199817aa-d0ac-4c86-ad49-e4909f2d82d1&quot;:{&quot;relativeTransform&quot;:{&quot;translate&quot;:{&quot;x&quot;:-52.746017887847316,&quot;y&quot;:59.609593485152395},&quot;rotate&quot;:0},&quot;type&quot;:&quot;FIGURE_OBJECT&quot;,&quot;id&quot;:&quot;199817aa-d0ac-4c86-ad49-e4909f2d82d1&quot;,&quot;name&quot;:&quot;Virus 2 (cluster)&quot;,&quot;displayName&quot;:&quot;Virus 2 (cluster)&quot;,&quot;opacity&quot;:0.62,&quot;source&quot;:{&quot;id&quot;:&quot;5f5a50b252a0df3170f054e1&quot;,&quot;type&quot;:&quot;ASSETS&quot;},&quot;pathStyles&quot;:[{&quot;type&quot;:&quot;FILL&quot;,&quot;fillStyle&quot;:&quot;rgb(0,0,0)&quot;}],&quot;isLocked&quot;:false,&quot;parent&quot;:{&quot;type&quot;:&quot;CHILD&quot;,&quot;parentId&quot;:&quot;dfafcff7-cdb2-40d2-8554-cec45ce9f584&quot;,&quot;order&quot;:&quot;9999998&quot;},&quot;isPremium&quot;:true},&quot;3214d642-1321-4398-b496-45e541b7882b&quot;:{&quot;type&quot;:&quot;FIGURE_OBJECT&quot;,&quot;id&quot;:&quot;3214d642-1321-4398-b496-45e541b7882b&quot;,&quot;name&quot;:&quot;Virus 2&quot;,&quot;relativeTransform&quot;:{&quot;translate&quot;:{&quot;x&quot;:-37.98690023510215,&quot;y&quot;:5.3817958079901},&quot;rotate&quot;:0,&quot;skewX&quot;:0,&quot;scale&quot;:{&quot;x&quot;:0.10489110261843913,&quot;y&quot;:0.1048911026184391}},&quot;opacity&quot;:1,&quot;image&quot;:{&quot;url&quot;:&quot;https://icons.biorender.com/biorender/5f529b9910ee0600282ef185/20200909133331/image/virus-02.png&quot;,&quot;fallbackUrl&quot;:&quot;https://res.cloudinary.com/dlcjuc3ej/image/upload/v1599658411/lelwjy2ld7vdrcuqioxb.svg#/keystone/api/icons/5f529b9910ee0600282ef185/20200909133331/image/virus-02.svg&quot;,&quot;size&quot;:{&quot;x&quot;:96,&quot;y&quot;:96},&quot;isPremium&quot;:false},&quot;source&quot;:{&quot;id&quot;:&quot;5f529b9910ee0600282ef185&quot;,&quot;type&quot;:&quot;ASSETS&quot;},&quot;pathStyles&quot;:[{&quot;type&quot;:&quot;FILL&quot;,&quot;fillStyle&quot;:&quot;rgb(0,0,0)&quot;}],&quot;isLocked&quot;:false,&quot;parent&quot;:{&quot;type&quot;:&quot;CHILD&quot;,&quot;parentId&quot;:&quot;199817aa-d0ac-4c86-ad49-e4909f2d82d1&quot;,&quot;order&quot;:&quot;5&quot;},&quot;styles&quot;:{&quot;editable&quot;:[{&quot;styleName&quot;:&quot;SATURATE&quot;,&quot;index&quot;:0,&quot;value&quot;:86}]}},&quot;77e22c25-676c-40b5-8b7f-6fcf0032bcde&quot;:{&quot;type&quot;:&quot;FIGURE_OBJECT&quot;,&quot;id&quot;:&quot;77e22c25-676c-40b5-8b7f-6fcf0032bcde&quot;,&quot;name&quot;:&quot;Virus 2&quot;,&quot;relativeTransform&quot;:{&quot;translate&quot;:{&quot;x&quot;:-39.170034121797634,&quot;y&quot;:-9.170147010061891},&quot;rotate&quot;:0,&quot;skewX&quot;:0,&quot;scale&quot;:{&quot;x&quot;:0.12294486086969457,&quot;y&quot;:0.12294486086969457}},&quot;opacity&quot;:1,&quot;image&quot;:{&quot;url&quot;:&quot;https://icons.biorender.com/biorender/5f529b9910ee0600282ef185/20200909133331/image/virus-02.png&quot;,&quot;fallbackUrl&quot;:&quot;https://res.cloudinary.com/dlcjuc3ej/image/upload/v1599658411/lelwjy2ld7vdrcuqioxb.svg#/keystone/api/icons/5f529b9910ee0600282ef185/20200909133331/image/virus-02.svg&quot;,&quot;size&quot;:{&quot;x&quot;:96,&quot;y&quot;:96},&quot;isPremium&quot;:false},&quot;source&quot;:{&quot;id&quot;:&quot;5f529b9910ee0600282ef185&quot;,&quot;type&quot;:&quot;ASSETS&quot;},&quot;pathStyles&quot;:[{&quot;type&quot;:&quot;FILL&quot;,&quot;fillStyle&quot;:&quot;rgb(0,0,0)&quot;}],&quot;isLocked&quot;:false,&quot;parent&quot;:{&quot;type&quot;:&quot;CHILD&quot;,&quot;parentId&quot;:&quot;199817aa-d0ac-4c86-ad49-e4909f2d82d1&quot;,&quot;order&quot;:&quot;8&quot;},&quot;styles&quot;:{&quot;editable&quot;:[{&quot;styleName&quot;:&quot;SATURATE&quot;,&quot;index&quot;:0,&quot;value&quot;:86}]}},&quot;522dee44-17b9-4110-9c6c-bb332fc84613&quot;:{&quot;type&quot;:&quot;FIGURE_OBJECT&quot;,&quot;id&quot;:&quot;522dee44-17b9-4110-9c6c-bb332fc84613&quot;,&quot;name&quot;:&quot;Virus 2&quot;,&quot;relativeTransform&quot;:{&quot;translate&quot;:{&quot;x&quot;:-48.923200225989234,&quot;y&quot;:1.058545118825152},&quot;rotate&quot;:0,&quot;skewX&quot;:0,&quot;scale&quot;:{&quot;x&quot;:0.08023634085121477,&quot;y&quot;:0.08023634085121475}},&quot;opacity&quot;:1,&quot;image&quot;:{&quot;url&quot;:&quot;https://icons.biorender.com/biorender/5f529b9910ee0600282ef185/20200909133331/image/virus-02.png&quot;,&quot;fallbackUrl&quot;:&quot;https://res.cloudinary.com/dlcjuc3ej/image/upload/v1599658411/lelwjy2ld7vdrcuqioxb.svg#/keystone/api/icons/5f529b9910ee0600282ef185/20200909133331/image/virus-02.svg&quot;,&quot;size&quot;:{&quot;x&quot;:96,&quot;y&quot;:96},&quot;isPremium&quot;:false},&quot;source&quot;:{&quot;id&quot;:&quot;5f529b9910ee0600282ef185&quot;,&quot;type&quot;:&quot;ASSETS&quot;},&quot;pathStyles&quot;:[{&quot;type&quot;:&quot;FILL&quot;,&quot;fillStyle&quot;:&quot;rgb(0,0,0)&quot;}],&quot;isLocked&quot;:false,&quot;parent&quot;:{&quot;type&quot;:&quot;CHILD&quot;,&quot;parentId&quot;:&quot;199817aa-d0ac-4c86-ad49-e4909f2d82d1&quot;,&quot;order&quot;:&quot;95&quot;},&quot;styles&quot;:{&quot;editable&quot;:[{&quot;styleName&quot;:&quot;SATURATE&quot;,&quot;index&quot;:0,&quot;value&quot;:86}]}},&quot;9e8b8286-7a88-44a2-b484-44a879c919d3&quot;:{&quot;type&quot;:&quot;FIGURE_OBJECT&quot;,&quot;id&quot;:&quot;9e8b8286-7a88-44a2-b484-44a879c919d3&quot;,&quot;relativeTransform&quot;:{&quot;translate&quot;:{&quot;x&quot;:-191.05986528112876,&quot;y&quot;:46.76410724894561},&quot;rotate&quot;:0},&quot;opacity&quot;:1,&quot;path&quot;:{&quot;type&quot;:&quot;RECT&quot;,&quot;size&quot;:{&quot;x&quot;:396.51167974201206,&quot;y&quot;:380.56072510238465},&quot;cornerRounding&quot;:{&quot;type&quot;:&quot;ARC_LENGTH&quot;,&quot;global&quot;:0}},&quot;pathStyles&quot;:[{&quot;type&quot;:&quot;FILL&quot;,&quot;fillStyle&quot;:{&quot;type&quot;:&quot;linear&quot;,&quot;angle&quot;:0,&quot;colorStops&quot;:{&quot;0&quot;:&quot;rgba(255, 255, 255, 1)&quot;,&quot;0.998&quot;:&quot;rgba(238, 244, 251, 1)&quot;}}},{&quot;type&quot;:&quot;STROKE&quot;,&quot;strokeStyle&quot;:&quot;rgb(85, 126, 162)&quot;,&quot;lineWidth&quot;:1.564333625799467,&quot;lineJoin&quot;:&quot;round&quot;}],&quot;isLocked&quot;:false,&quot;parent&quot;:{&quot;type&quot;:&quot;CHILD&quot;,&quot;parentId&quot;:&quot;dfafcff7-cdb2-40d2-8554-cec45ce9f584&quot;,&quot;order&quot;:&quot;3&quot;},&quot;layout&quot;:{&quot;sizeRatio&quot;:{&quot;x&quot;:0.88,&quot;y&quot;:0.88},&quot;keepAspectRatio&quot;:false}},&quot;8bb8a067-2118-4103-9d95-769b55802818&quot;:{&quot;id&quot;:&quot;8bb8a067-2118-4103-9d95-769b55802818&quot;,&quot;type&quot;:&quot;FIGURE_OBJECT&quot;,&quot;relativeTransform&quot;:{&quot;translate&quot;:{&quot;x&quot;:0,&quot;y&quot;:0},&quot;rotate&quot;:0},&quot;text&quot;:{&quot;textData&quot;:{&quot;lineSpacing&quot;:&quot;normal&quot;,&quot;alignment&quot;:&quot;center&quot;,&quot;verticalAlign&quot;:&quot;TOP&quot;,&quot;lines&quot;:[{&quot;runs&quot;:[],&quot;text&quot;:&quot;&quot;,&quot;baseStyle&quot;:{&quot;fontFamily&quot;:&quot;Roboto&quot;,&quot;fontSize&quot;:14.600447174128357,&quot;color&quot;:&quot;black&quot;,&quot;fontWeight&quot;:&quot;normal&quot;,&quot;fontStyle&quot;:&quot;normal&quot;,&quot;decoration&quot;:&quot;none&quot;}}]},&quot;format&quot;:&quot;BETTER_TEXT&quot;,&quot;size&quot;:{&quot;x&quot;:348.9302781729706,&quot;y&quot;:17.211505463858092},&quot;targetSize&quot;:{&quot;x&quot;:348.9302781729706,&quot;y&quot;:2}},&quot;parent&quot;:{&quot;type&quot;:&quot;CHILD&quot;,&quot;parentId&quot;:&quot;9e8b8286-7a88-44a2-b484-44a879c919d3&quot;,&quot;order&quot;:&quot;5&quot;}},&quot;2ad4d79c-2d36-4a02-8edf-56f182d1012c&quot;:{&quot;type&quot;:&quot;FIGURE_OBJECT&quot;,&quot;id&quot;:&quot;2ad4d79c-2d36-4a02-8edf-56f182d1012c&quot;,&quot;relativeTransform&quot;:{&quot;translate&quot;:{&quot;x&quot;:-588.2136966480942,&quot;y&quot;:190.21592166456608},&quot;rotate&quot;:0},&quot;opacity&quot;:1,&quot;path&quot;:{&quot;type&quot;:&quot;RECT&quot;,&quot;size&quot;:{&quot;x&quot;:347.14189643954654,&quot;y&quot;:82.74081107499353},&quot;cornerRounding&quot;:{&quot;type&quot;:&quot;ARC_LENGTH&quot;,&quot;global&quot;:0}},&quot;pathStyles&quot;:[{&quot;type&quot;:&quot;FILL&quot;,&quot;fillStyle&quot;:&quot;rgba(247, 244, 242, 0.57)&quot;},{&quot;type&quot;:&quot;STROKE&quot;,&quot;strokeStyle&quot;:&quot;rgba(0,0,0,0)&quot;,&quot;lineWidth&quot;:1.5646823148961904,&quot;lineJoin&quot;:&quot;round&quot;}],&quot;isLocked&quot;:false,&quot;parent&quot;:{&quot;type&quot;:&quot;CHILD&quot;,&quot;parentId&quot;:&quot;dfafcff7-cdb2-40d2-8554-cec45ce9f584&quot;,&quot;order&quot;:&quot;99999999805&quot;},&quot;layout&quot;:{&quot;sizeRatio&quot;:{&quot;x&quot;:0.88,&quot;y&quot;:0.88},&quot;keepAspectRatio&quot;:false}},&quot;d43e9742-8638-456d-b1a9-b5dee7ea3152&quot;:{&quot;id&quot;:&quot;d43e9742-8638-456d-b1a9-b5dee7ea3152&quot;,&quot;type&quot;:&quot;FIGURE_OBJECT&quot;,&quot;relativeTransform&quot;:{&quot;translate&quot;:{&quot;x&quot;:0,&quot;y&quot;:0},&quot;rotate&quot;:0},&quot;text&quot;:{&quot;textData&quot;:{&quot;lineSpacing&quot;:&quot;normal&quot;,&quot;alignment&quot;:&quot;center&quot;,&quot;verticalAlign&quot;:&quot;TOP&quot;,&quot;lines&quot;:[{&quot;runs&quot;:[],&quot;text&quot;:&quot;&quot;,&quot;baseStyle&quot;:{&quot;fontFamily&quot;:&quot;Roboto&quot;,&quot;fontSize&quot;:14.603701605697774,&quot;color&quot;:&quot;black&quot;,&quot;fontWeight&quot;:&quot;normal&quot;,&quot;fontStyle&quot;:&quot;normal&quot;,&quot;decoration&quot;:&quot;none&quot;}}]},&quot;format&quot;:&quot;BETTER_TEXT&quot;,&quot;size&quot;:{&quot;x&quot;:305.48486886680104,&quot;y&quot;:17.39144393007115},&quot;targetSize&quot;:{&quot;x&quot;:305.48486886680104,&quot;y&quot;:2}},&quot;parent&quot;:{&quot;type&quot;:&quot;CHILD&quot;,&quot;parentId&quot;:&quot;2ad4d79c-2d36-4a02-8edf-56f182d1012c&quot;,&quot;order&quot;:&quot;5&quot;}},&quot;6afe3437-7026-43f9-9aa5-52f2c089d9fe&quot;:{&quot;id&quot;:&quot;6afe3437-7026-43f9-9aa5-52f2c089d9fe&quot;,&quot;type&quot;:&quot;FIGURE_OBJECT&quot;,&quot;relativeTransform&quot;:{&quot;translate&quot;:{&quot;x&quot;:-597.0439012869583,&quot;y&quot;:-105.71782810831783},&quot;rotate&quot;:0},&quot;text&quot;:{&quot;textData&quot;:{&quot;lineSpacing&quot;:&quot;normal&quot;,&quot;alignment&quot;:&quot;center&quot;,&quot;verticalAlign&quot;:&quot;TOP&quot;,&quot;lines&quot;:[{&quot;runs&quot;:[{&quot;style&quot;:{&quot;fontFamily&quot;:&quot;Roboto&quot;,&quot;fontSize&quot;:15.646823148961904,&quot;color&quot;:&quot;rgba(148,34,31,1)&quot;,&quot;fontWeight&quot;:&quot;bold&quot;,&quot;fontStyle&quot;:&quot;normal&quot;,&quot;decoration&quot;:&quot;none&quot;},&quot;range&quot;:[0,8]}],&quot;text&quot;:&quot;Nutrients&quot;}],&quot;_lastCaretLocation&quot;:{&quot;lineIndex&quot;:0,&quot;runIndex&quot;:-1,&quot;charIndex&quot;:-1,&quot;endOfLine&quot;:true}},&quot;format&quot;:&quot;BETTER_TEXT&quot;,&quot;size&quot;:{&quot;x&quot;:75.48369761315607,&quot;y&quot;:18.306783084285424},&quot;targetSize&quot;:{&quot;x&quot;:75.48369761315607,&quot;y&quot;:18.306783084285424}},&quot;parent&quot;:{&quot;type&quot;:&quot;CHILD&quot;,&quot;parentId&quot;:&quot;dfafcff7-cdb2-40d2-8554-cec45ce9f584&quot;,&quot;order&quot;:&quot;99999999855&quot;}},&quot;3db64bdb-1c2f-4bf8-b506-bd149c7aa3fe&quot;:{&quot;type&quot;:&quot;FIGURE_OBJECT&quot;,&quot;id&quot;:&quot;3db64bdb-1c2f-4bf8-b506-bd149c7aa3fe&quot;,&quot;relativeTransform&quot;:{&quot;translate&quot;:{&quot;x&quot;:-597.0439012869583,&quot;y&quot;:49.72659630387958},&quot;rotate&quot;:1.5707963267948966},&quot;opacity&quot;:1,&quot;path&quot;:{&quot;type&quot;:&quot;POLY_LINE&quot;,&quot;points&quot;:[{&quot;x&quot;:-63.05394393139207,&quot;y&quot;:0},{&quot;x&quot;:-29.36442655181398,&quot;y&quot;:0}],&quot;closed&quot;:false,&quot;cornerRounding&quot;:{&quot;type&quot;:&quot;ARC_LENGTH&quot;,&quot;global&quot;:22.202157734041407},&quot;selectedObjectIds&quot;:[&quot;340c8a66-0aec-43a5-b13e-6d1c264bbdc5&quot;]},&quot;pathStyles&quot;:[{&quot;type&quot;:&quot;FILL&quot;,&quot;fillStyle&quot;:&quot;rgba(0,0,0,0)&quot;},{&quot;type&quot;:&quot;STROKE&quot;,&quot;strokeStyle&quot;:&quot;#232323&quot;,&quot;lineWidth&quot;:1.5646823148961904,&quot;lineJoin&quot;:&quot;round&quot;}],&quot;pathMarkers&quot;:{&quot;markerEnd&quot;:{&quot;type&quot;:&quot;PATH&quot;,&quot;units&quot;:{&quot;type&quot;:&quot;STROKE_WIDTH&quot;,&quot;scale&quot;:1},&quot;orient&quot;:{&quot;type&quot;:&quot;CLIPPED_CHORD&quot;},&quot;clipDistance&quot;:4,&quot;name&quot;:&quot;arrow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0,&quot;y&quot;:0,&quot;isEndPoint&quot;:true},{&quot;x&quot;:-5,&quot;y&quot;:-2.5,&quot;isEndPoint&quot;:true},{&quot;x&quot;:-5,&quot;y&quot;:2.5,&quot;isEndPoint&quot;:true}],&quot;closed&quot;:true}},&quot;pathStyles&quot;:[{&quot;type&quot;:&quot;FILL&quot;,&quot;fillStyle&quot;:&quot;context-stroke-flat&quot;}]}},&quot;isLocked&quot;:false,&quot;parent&quot;:{&quot;type&quot;:&quot;CHILD&quot;,&quot;parentId&quot;:&quot;dfafcff7-cdb2-40d2-8554-cec45ce9f584&quot;,&quot;order&quot;:&quot;999999999&quot;},&quot;connectorInfo&quot;:{&quot;connectedObjects&quot;:[],&quot;type&quot;:&quot;ELBOW&quot;,&quot;offset&quot;:{&quot;x&quot;:0,&quot;y&quot;:0},&quot;bending&quot;:0.1,&quot;firstElementIsHead&quot;:true,&quot;customized&quot;:true}},&quot;246bdb99-0edd-4561-ba00-33872bd5b022&quot;:{&quot;id&quot;:&quot;246bdb99-0edd-4561-ba00-33872bd5b022&quot;,&quot;type&quot;:&quot;FIGURE_OBJECT&quot;,&quot;relativeTransform&quot;:{&quot;translate&quot;:{&quot;x&quot;:-600.4764231152618,&quot;y&quot;:34.70309436583537},&quot;rotate&quot;:0},&quot;text&quot;:{&quot;textData&quot;:{&quot;lineSpacing&quot;:&quot;normal&quot;,&quot;alignment&quot;:&quot;center&quot;,&quot;verticalAlign&quot;:&quot;TOP&quot;,&quot;lines&quot;:[{&quot;runs&quot;:[{&quot;style&quot;:{&quot;fontFamily&quot;:&quot;Roboto&quot;,&quot;fontSize&quot;:10.431215432641268,&quot;color&quot;:&quot;black&quot;,&quot;fontWeight&quot;:&quot;normal&quot;,&quot;fontStyle&quot;:&quot;normal&quot;,&quot;decoration&quot;:&quot;none&quot;},&quot;range&quot;:[0,13]}],&quot;text&quot;:&quot;Non-Digestible&quot;},{&quot;runs&quot;:[{&quot;style&quot;:{&quot;fontFamily&quot;:&quot;Roboto&quot;,&quot;fontSize&quot;:10.431215432641268,&quot;color&quot;:&quot;black&quot;,&quot;fontWeight&quot;:&quot;normal&quot;,&quot;fontStyle&quot;:&quot;normal&quot;,&quot;decoration&quot;:&quot;none&quot;,&quot;script&quot;:&quot;none&quot;},&quot;range&quot;:[0,21]}],&quot;text&quot;:&quot;Microbial Fermentation&quot;}],&quot;_lastCaretLocation&quot;:{&quot;lineIndex&quot;:1,&quot;runIndex&quot;:-1,&quot;charIndex&quot;:-1,&quot;endOfLine&quot;:true}},&quot;format&quot;:&quot;BETTER_TEXT&quot;,&quot;size&quot;:{&quot;x&quot;:113.29092572844036,&quot;y&quot;:25.629496317999592},&quot;targetSize&quot;:{&quot;x&quot;:113.29092572844036,&quot;y&quot;:25.629496317999592}},&quot;parent&quot;:{&quot;type&quot;:&quot;CHILD&quot;,&quot;parentId&quot;:&quot;dfafcff7-cdb2-40d2-8554-cec45ce9f584&quot;,&quot;order&quot;:&quot;9999999996&quot;}},&quot;cc093f54-2920-41a7-bcfa-55409d4b0afb&quot;:{&quot;id&quot;:&quot;cc093f54-2920-41a7-bcfa-55409d4b0afb&quot;,&quot;type&quot;:&quot;FIGURE_OBJECT&quot;,&quot;relativeTransform&quot;:{&quot;translate&quot;:{&quot;x&quot;:-545.2231409579756,&quot;y&quot;:173.18350402648485},&quot;rotate&quot;:0,&quot;skewX&quot;:0,&quot;scale&quot;:{&quot;x&quot;:1,&quot;y&quot;:1}},&quot;text&quot;:{&quot;textData&quot;:{&quot;lineSpacing&quot;:&quot;normal&quot;,&quot;alignment&quot;:&quot;center&quot;,&quot;verticalAlign&quot;:&quot;TOP&quot;,&quot;lines&quot;:[{&quot;runs&quot;:[{&quot;style&quot;:{&quot;fontFamily&quot;:&quot;Roboto&quot;,&quot;fontSize&quot;:10.431215432641268,&quot;color&quot;:&quot;black&quot;,&quot;fontWeight&quot;:&quot;normal&quot;,&quot;fontStyle&quot;:&quot;normal&quot;,&quot;decoration&quot;:&quot;none&quot;},&quot;range&quot;:[0,17]}],&quot;text&quot;:&quot;Nutrients in blood&quot;}],&quot;_lastCaretLocation&quot;:{&quot;lineIndex&quot;:0,&quot;runIndex&quot;:-1,&quot;charIndex&quot;:-1,&quot;endOfLine&quot;:true}},&quot;format&quot;:&quot;BETTER_TEXT&quot;,&quot;size&quot;:{&quot;x&quot;:159.96063639727927,&quot;y&quot;:25.629496317999592},&quot;targetSize&quot;:{&quot;x&quot;:159.96063639727927,&quot;y&quot;:25.629496317999592}},&quot;parent&quot;:{&quot;type&quot;:&quot;CHILD&quot;,&quot;parentId&quot;:&quot;dfafcff7-cdb2-40d2-8554-cec45ce9f584&quot;,&quot;order&quot;:&quot;9999999997&quot;}},&quot;555b466f-56e9-4628-934b-0eded4bbded4&quot;:{&quot;type&quot;:&quot;FIGURE_OBJECT&quot;,&quot;id&quot;:&quot;555b466f-56e9-4628-934b-0eded4bbded4&quot;,&quot;relativeTransform&quot;:{&quot;translate&quot;:{&quot;x&quot;:-589.4069164234137,&quot;y&quot;:49.70688299171535},&quot;rotate&quot;:0},&quot;opacity&quot;:1,&quot;path&quot;:{&quot;type&quot;:&quot;RECT&quot;,&quot;size&quot;:{&quot;x&quot;:367.2346638645943,&quot;y&quot;:379.251916593308},&quot;cornerRounding&quot;:{&quot;type&quot;:&quot;ARC_LENGTH&quot;,&quot;global&quot;:0}},&quot;pathStyles&quot;:[{&quot;type&quot;:&quot;FILL&quot;,&quot;fillStyle&quot;:{&quot;type&quot;:&quot;linear&quot;,&quot;angle&quot;:0,&quot;colorStops&quot;:{&quot;0.998&quot;:&quot;rgb(251, 238, 238)&quot;,&quot;0.398&quot;:&quot;rgba(255, 255, 255, 1)&quot;}}},{&quot;type&quot;:&quot;STROKE&quot;,&quot;strokeStyle&quot;:&quot;rgb(178, 85, 80)&quot;,&quot;lineWidth&quot;:1.5646823148961904,&quot;lineJoin&quot;:&quot;round&quot;}],&quot;isLocked&quot;:false,&quot;parent&quot;:{&quot;type&quot;:&quot;CHILD&quot;,&quot;parentId&quot;:&quot;dfafcff7-cdb2-40d2-8554-cec45ce9f584&quot;,&quot;order&quot;:&quot;001&quot;},&quot;layout&quot;:{&quot;sizeRatio&quot;:{&quot;x&quot;:0.88,&quot;y&quot;:0.88},&quot;keepAspectRatio&quot;:false}},&quot;b3f34845-a923-401a-8501-afa75b2f8072&quot;:{&quot;id&quot;:&quot;b3f34845-a923-401a-8501-afa75b2f8072&quot;,&quot;type&quot;:&quot;FIGURE_OBJECT&quot;,&quot;relativeTransform&quot;:{&quot;translate&quot;:{&quot;x&quot;:0,&quot;y&quot;:0},&quot;rotate&quot;:0},&quot;text&quot;:{&quot;textData&quot;:{&quot;lineSpacing&quot;:&quot;normal&quot;,&quot;alignment&quot;:&quot;center&quot;,&quot;verticalAlign&quot;:&quot;TOP&quot;,&quot;lines&quot;:[{&quot;runs&quot;:[],&quot;text&quot;:&quot;&quot;,&quot;baseStyle&quot;:{&quot;fontFamily&quot;:&quot;Roboto&quot;,&quot;fontSize&quot;:14.603701605697774,&quot;color&quot;:&quot;black&quot;,&quot;fontWeight&quot;:&quot;normal&quot;,&quot;fontStyle&quot;:&quot;normal&quot;,&quot;decoration&quot;:&quot;none&quot;}}]},&quot;format&quot;:&quot;BETTER_TEXT&quot;,&quot;size&quot;:{&quot;x&quot;:323.166504200843,&quot;y&quot;:17.39144393007115},&quot;targetSize&quot;:{&quot;x&quot;:323.166504200843,&quot;y&quot;:2}},&quot;parent&quot;:{&quot;type&quot;:&quot;CHILD&quot;,&quot;parentId&quot;:&quot;555b466f-56e9-4628-934b-0eded4bbded4&quot;,&quot;order&quot;:&quot;5&quot;}},&quot;e9218474-89fd-423f-b671-6a9525960dd1&quot;:{&quot;type&quot;:&quot;FIGURE_OBJECT&quot;,&quot;id&quot;:&quot;e9218474-89fd-423f-b671-6a9525960dd1&quot;,&quot;parent&quot;:{&quot;type&quot;:&quot;CHILD&quot;,&quot;parentId&quot;:&quot;dfafcff7-cdb2-40d2-8554-cec45ce9f584&quot;,&quot;order&quot;:&quot;98&quot;},&quot;relativeTransform&quot;:{&quot;translate&quot;:{&quot;x&quot;:-8.55125999580727,&quot;y&quot;:36.1097302381354},&quot;rotate&quot;:0}},&quot;31bd9442-d0b0-4404-9e16-a9f9c560da0f&quot;:{&quot;relativeTransform&quot;:{&quot;translate&quot;:{&quot;x&quot;:-184.1469419484329,&quot;y&quot;:98.27836973439808},&quot;rotate&quot;:0},&quot;type&quot;:&quot;FIGURE_OBJECT&quot;,&quot;id&quot;:&quot;31bd9442-d0b0-4404-9e16-a9f9c560da0f&quot;,&quot;name&quot;:&quot;Enterocyte brush (02 straight)&quot;,&quot;displayName&quot;:&quot;Enterocyte brush (straight)&quot;,&quot;opacity&quot;:1,&quot;source&quot;:{&quot;id&quot;:&quot;5e7557d552bb9000abea6403&quot;,&quot;type&quot;:&quot;ASSETS&quot;},&quot;path&quot;:{&quot;type&quot;:&quot;POLY_LINE&quot;,&quot;points&quot;:[{&quot;x&quot;:-206.93900936372106,&quot;y&quot;:0},{&quot;x&quot;:229.32805385556682,&quot;y&quot;:0}],&quot;closed&quot;:false},&quot;pathStyles&quot;:[{&quot;type&quot;:&quot;FILL&quot;,&quot;fillStyle&quot;:&quot;rgba(0,0,0,0)&quot;},{&quot;type&quot;:&quot;STROKE&quot;,&quot;strokeStyle&quot;:&quot;rgba(0,0,0,0)&quot;,&quot;lineWidth&quot;:46.94046944688571,&quot;lineJoin&quot;:&quot;round&quot;}],&quot;pathSmoothing&quot;:{&quot;type&quot;:&quot;CATMULL_SMOOTHING&quot;,&quot;smoothing&quot;:0.2},&quot;pathPattern&quot;:{&quot;type&quot;:&quot;ROW&quot;,&quot;patternId&quot;:&quot;20598085-da0b-4929-8bbb-5cfa7e96d707&quot;,&quot;patternTransform&quot;:{&quot;translate&quot;:{&quot;x&quot;:-0.021065245478036176,&quot;y&quot;:-0.5},&quot;rotate&quot;:0,&quot;skewX&quot;:0,&quot;scale&quot;:{&quot;x&quot;:0.002583979328165375,&quot;y&quot;:0.002583979328165375}},&quot;xUnits&quot;:&quot;STROKE_WIDTH&quot;,&quot;yUnits&quot;:&quot;STROKE_WIDTH&quot;,&quot;bending&quot;:true,&quot;repeat&quot;:{&quot;distance&quot;:0.5919005167958654,&quot;align&quot;:&quot;CENTER&quot;},&quot;isPremium&quot;:true},&quot;isLocked&quot;:false,&quot;parent&quot;:{&quot;type&quot;:&quot;CHILD&quot;,&quot;parentId&quot;:&quot;e9218474-89fd-423f-b671-6a9525960dd1&quot;,&quot;order&quot;:&quot;5&quot;},&quot;isPremium&quot;:true},&quot;ab606614-7902-44d9-a235-cba33088cb23&quot;:{&quot;type&quot;:&quot;FIGURE_OBJECT&quot;,&quot;id&quot;:&quot;ab606614-7902-44d9-a235-cba33088cb23&quot;,&quot;parent&quot;:{&quot;type&quot;:&quot;CROP&quot;,&quot;parentId&quot;:&quot;e9218474-89fd-423f-b671-6a9525960dd1&quot;,&quot;order&quot;:&quot;5&quot;},&quot;relativeTransform&quot;:{&quot;translate&quot;:{&quot;x&quot;:-182.54996572472194,&quot;y&quot;:98.27836973439808},&quot;rotate&quot;:0,&quot;skewX&quot;:0,&quot;scale&quot;:{&quot;x&quot;:197.37281909754375,&quot;y&quot;:25.034917038339046}},&quot;path&quot;:{&quot;type&quot;:&quot;RECT&quot;,&quot;size&quot;:{&quot;x&quot;:2,&quot;y&quot;:2}},&quot;pathStyles&quot;:[{&quot;type&quot;:&quot;FILL&quot;,&quot;fillStyle&quot;:&quot;#fff&quot;}],&quot;isFrozen&quot;:true},&quot;aa7b7e01-f494-442f-b678-04b087365353&quot;:{&quot;type&quot;:&quot;FIGURE_OBJECT&quot;,&quot;id&quot;:&quot;aa7b7e01-f494-442f-b678-04b087365353&quot;,&quot;relativeTransform&quot;:{&quot;translate&quot;:{&quot;x&quot;:-331.1133645928894,&quot;y&quot;:80.5745120796882},&quot;rotate&quot;:0},&quot;opacity&quot;:0.73,&quot;path&quot;:{&quot;type&quot;:&quot;POLY_LINE&quot;,&quot;points&quot;:[{&quot;x&quot;:266.68747927864604,&quot;y&quot;:47.409897502263036},{&quot;x&quot;:30.161011900157117,&quot;y&quot;:47.40989750226305},{&quot;x&quot;:-2.3537029128683162,&quot;y&quot;:46.51658251748383},{&quot;x&quot;:-23.493149847555205,&quot;y&quot;:47.40989750226305},{&quot;x&quot;:-39.01608461378771,&quot;y&quot;:47.40989750226305},{&quot;x&quot;:-55.12329576612473,&quot;y&quot;:47.409897502263064},{&quot;x&quot;:-15.93059045136732,&quot;y&quot;:27.549084742133452},{&quot;x&quot;:287.32958435658793,&quot;y&quot;:27.549084742133452},{&quot;x&quot;:334.8189319603237,&quot;y&quot;:50.31633638656746},{&quot;x&quot;:314.9194098207414,&quot;y&quot;:50.31633638656746}],&quot;closed&quot;:true},&quot;pathStyles&quot;:[{&quot;type&quot;:&quot;FILL&quot;,&quot;fillStyle&quot;:&quot;rgba(223, 236, 184, 0.97)&quot;},{&quot;type&quot;:&quot;STROKE&quot;,&quot;strokeStyle&quot;:&quot;rgb(108, 138, 68)&quot;,&quot;lineWidth&quot;:0.7970057365081001,&quot;lineJoin&quot;:&quot;round&quot;}],&quot;pathSmoothing&quot;:{&quot;type&quot;:&quot;CATMULL_SMOOTHING&quot;,&quot;smoothing&quot;:0.2},&quot;isLocked&quot;:false,&quot;parent&quot;:{&quot;type&quot;:&quot;CHILD&quot;,&quot;parentId&quot;:&quot;dfafcff7-cdb2-40d2-8554-cec45ce9f584&quot;,&quot;order&quot;:&quot;7&quot;},&quot;connectorInfo&quot;:{&quot;connectedObjects&quot;:[],&quot;type&quot;:&quot;QUADRATIC&quot;,&quot;offset&quot;:{&quot;x&quot;:0,&quot;y&quot;:0},&quot;bending&quot;:-0.1,&quot;firstElementIsHead&quot;:true,&quot;customized&quot;:true}},&quot;3eb8bd5b-724d-49a3-b1ee-95e0f88418e2&quot;:{&quot;relativeTransform&quot;:{&quot;translate&quot;:{&quot;x&quot;:-758.8281632396144,&quot;y&quot;:127.16488905962396},&quot;rotate&quot;:0},&quot;type&quot;:&quot;FIGURE_OBJECT&quot;,&quot;id&quot;:&quot;3eb8bd5b-724d-49a3-b1ee-95e0f88418e2&quot;,&quot;name&quot;:&quot;Enterocyte brush (02 straight)&quot;,&quot;displayName&quot;:&quot;Enterocyte brush (straight)&quot;,&quot;opacity&quot;:1,&quot;source&quot;:{&quot;id&quot;:&quot;5e7557d552bb9000abea6403&quot;,&quot;type&quot;:&quot;ASSETS&quot;},&quot;path&quot;:{&quot;type&quot;:&quot;POLY_LINE&quot;,&quot;points&quot;:[{&quot;x&quot;:-15.139772073652928,&quot;y&quot;:0},{&quot;x&quot;:16.777766918586426,&quot;y&quot;:0}],&quot;closed&quot;:false},&quot;pathStyles&quot;:[{&quot;type&quot;:&quot;FILL&quot;,&quot;fillStyle&quot;:&quot;rgba(0,0,0,0)&quot;},{&quot;type&quot;:&quot;STROKE&quot;,&quot;strokeStyle&quot;:&quot;rgba(0,0,0,0)&quot;,&quot;lineWidth&quot;:46.94046944688571,&quot;lineJoin&quot;:&quot;round&quot;}],&quot;pathSmoothing&quot;:{&quot;type&quot;:&quot;CATMULL_SMOOTHING&quot;,&quot;smoothing&quot;:0.2},&quot;pathPattern&quot;:{&quot;type&quot;:&quot;ROW&quot;,&quot;patternId&quot;:&quot;aab03eeb-7898-404a-bb5b-ba41bff62f44&quot;,&quot;patternTransform&quot;:{&quot;translate&quot;:{&quot;x&quot;:-0.021065245478036176,&quot;y&quot;:-0.5},&quot;rotate&quot;:0,&quot;skewX&quot;:0,&quot;scale&quot;:{&quot;x&quot;:0.002583979328165375,&quot;y&quot;:0.002583979328165375}},&quot;xUnits&quot;:&quot;STROKE_WIDTH&quot;,&quot;yUnits&quot;:&quot;STROKE_WIDTH&quot;,&quot;bending&quot;:true,&quot;repeat&quot;:{&quot;distance&quot;:0.5919005167958654,&quot;align&quot;:&quot;CENTER&quot;},&quot;isPremium&quot;:true},&quot;isLocked&quot;:false,&quot;parent&quot;:{&quot;type&quot;:&quot;CHILD&quot;,&quot;parentId&quot;:&quot;dfafcff7-cdb2-40d2-8554-cec45ce9f584&quot;,&quot;order&quot;:&quot;99999999999&quot;},&quot;isPremium&quot;:true},&quot;492d5f77-a754-4f5d-9932-00ade68305dd&quot;:{&quot;relativeTransform&quot;:{&quot;translate&quot;:{&quot;x&quot;:-467.41262115917186,&quot;y&quot;:79.56128582651078},&quot;rotate&quot;:0},&quot;type&quot;:&quot;FIGURE_OBJECT&quot;,&quot;id&quot;:&quot;492d5f77-a754-4f5d-9932-00ade68305dd&quot;,&quot;name&quot;:&quot;Spheres (cluster 4)&quot;,&quot;displayName&quot;:&quot;Cluster of spheres 4&quot;,&quot;opacity&quot;:1,&quot;source&quot;:{&quot;id&quot;:&quot;5f452e48b9b80500a9c8bc3a&quot;,&quot;type&quot;:&quot;ASSETS&quot;},&quot;pathStyles&quot;:[{&quot;type&quot;:&quot;FILL&quot;,&quot;fillStyle&quot;:&quot;rgb(0,0,0)&quot;}],&quot;isLocked&quot;:false,&quot;parent&quot;:{&quot;type&quot;:&quot;CHILD&quot;,&quot;parentId&quot;:&quot;dfafcff7-cdb2-40d2-8554-cec45ce9f584&quot;,&quot;order&quot;:&quot;999999999997&quot;},&quot;isPremium&quot;:true},&quot;b30fc976-15f1-433a-aadb-aa0bce6ba597&quot;:{&quot;type&quot;:&quot;FIGURE_OBJECT&quot;,&quot;id&quot;:&quot;b30fc976-15f1-433a-aadb-aa0bce6ba597&quot;,&quot;name&quot;:&quot;Sphere&quot;,&quot;relativeTransform&quot;:{&quot;translate&quot;:{&quot;x&quot;:-8.495748082224921,&quot;y&quot;:-3.9325003918672494},&quot;rotate&quot;:-0.33986149242897784,&quot;skewX&quot;:7.280129378133189e-17,&quot;scale&quot;:{&quot;x&quot;:0.027287929856580732,&quot;y&quot;:0.027287929856580732}},&quot;opacity&quot;:1,&quot;image&quot;:{&quot;url&quot;:&quot;https://icons.biorender.com/biorender/5f4529c2929bce0028c9f86e/sphere.png&quot;,&quot;fallbackUrl&quot;:&quot;https://res.cloudinary.com/dlcjuc3ej/image/upload/v1598368171/r8fojimv6yhobm8sdm16.svg#/keystone/api/icons/5f4529c2929bce0028c9f86e/sphere.svg&quot;,&quot;size&quot;:{&quot;x&quot;:150,&quot;y&quot;:150},&quot;isPremium&quot;:false},&quot;source&quot;:{&quot;id&quot;:&quot;5b8847989629ce1400901caa&quot;,&quot;type&quot;:&quot;ASSETS&quot;},&quot;pathStyles&quot;:[{&quot;type&quot;:&quot;FILL&quot;,&quot;fillStyle&quot;:&quot;rgb(0,0,0)&quot;}],&quot;isLocked&quot;:false,&quot;parent&quot;:{&quot;type&quot;:&quot;CHILD&quot;,&quot;parentId&quot;:&quot;492d5f77-a754-4f5d-9932-00ade68305dd&quot;,&quot;order&quot;:&quot;02&quot;}},&quot;18bf97ad-06dd-411e-ad8a-0d291f38ae69&quot;:{&quot;type&quot;:&quot;FIGURE_OBJECT&quot;,&quot;id&quot;:&quot;18bf97ad-06dd-411e-ad8a-0d291f38ae69&quot;,&quot;name&quot;:&quot;Sphere&quot;,&quot;relativeTransform&quot;:{&quot;translate&quot;:{&quot;x&quot;:-2.8412901284532968,&quot;y&quot;:4.220223915765266},&quot;rotate&quot;:0,&quot;skewX&quot;:0,&quot;scale&quot;:{&quot;x&quot;:0.02728792985658073,&quot;y&quot;:0.02728792985658073}},&quot;opacity&quot;:1,&quot;image&quot;:{&quot;url&quot;:&quot;https://icons.biorender.com/biorender/5f4529c2929bce0028c9f86e/sphere.png&quot;,&quot;fallbackUrl&quot;:&quot;https://res.cloudinary.com/dlcjuc3ej/image/upload/v1598368171/r8fojimv6yhobm8sdm16.svg#/keystone/api/icons/5f4529c2929bce0028c9f86e/sphere.svg&quot;,&quot;size&quot;:{&quot;x&quot;:150,&quot;y&quot;:150},&quot;isPremium&quot;:false},&quot;source&quot;:{&quot;id&quot;:&quot;5b8847989629ce1400901caa&quot;,&quot;type&quot;:&quot;ASSETS&quot;},&quot;pathStyles&quot;:[{&quot;type&quot;:&quot;FILL&quot;,&quot;fillStyle&quot;:&quot;rgb(0,0,0)&quot;}],&quot;isLocked&quot;:false,&quot;parent&quot;:{&quot;type&quot;:&quot;CHILD&quot;,&quot;parentId&quot;:&quot;492d5f77-a754-4f5d-9932-00ade68305dd&quot;,&quot;order&quot;:&quot;05&quot;}},&quot;c23efbf1-7c5b-4231-a095-e893f7c1bc7c&quot;:{&quot;type&quot;:&quot;FIGURE_OBJECT&quot;,&quot;id&quot;:&quot;c23efbf1-7c5b-4231-a095-e893f7c1bc7c&quot;,&quot;name&quot;:&quot;Sphere&quot;,&quot;relativeTransform&quot;:{&quot;translate&quot;:{&quot;x&quot;:1.251885340578592,&quot;y&quot;:-2.853735132385168},&quot;rotate&quot;:0,&quot;skewX&quot;:0,&quot;scale&quot;:{&quot;x&quot;:0.02728792985658073,&quot;y&quot;:0.02728792985658073}},&quot;opacity&quot;:1,&quot;image&quot;:{&quot;url&quot;:&quot;https://icons.biorender.com/biorender/5f4529c2929bce0028c9f86e/sphere.png&quot;,&quot;fallbackUrl&quot;:&quot;https://res.cloudinary.com/dlcjuc3ej/image/upload/v1598368171/r8fojimv6yhobm8sdm16.svg#/keystone/api/icons/5f4529c2929bce0028c9f86e/sphere.svg&quot;,&quot;size&quot;:{&quot;x&quot;:150,&quot;y&quot;:150},&quot;isPremium&quot;:false},&quot;source&quot;:{&quot;id&quot;:&quot;5b8847989629ce1400901caa&quot;,&quot;type&quot;:&quot;ASSETS&quot;},&quot;pathStyles&quot;:[{&quot;type&quot;:&quot;FILL&quot;,&quot;fillStyle&quot;:&quot;rgb(0,0,0)&quot;}],&quot;isLocked&quot;:false,&quot;parent&quot;:{&quot;type&quot;:&quot;CHILD&quot;,&quot;parentId&quot;:&quot;492d5f77-a754-4f5d-9932-00ade68305dd&quot;,&quot;order&quot;:&quot;1&quot;}},&quot;686001a0-0ac2-4810-9f01-276c5c27b076&quot;:{&quot;type&quot;:&quot;FIGURE_OBJECT&quot;,&quot;id&quot;:&quot;686001a0-0ac2-4810-9f01-276c5c27b076&quot;,&quot;name&quot;:&quot;Sphere&quot;,&quot;relativeTransform&quot;:{&quot;translate&quot;:{&quot;x&quot;:7.26924987908189,&quot;y&quot;:1.9779350754629708},&quot;rotate&quot;:0,&quot;skewX&quot;:0,&quot;scale&quot;:{&quot;x&quot;:0.02728792985658073,&quot;y&quot;:0.02728792985658073}},&quot;opacity&quot;:1,&quot;image&quot;:{&quot;url&quot;:&quot;https://icons.biorender.com/biorender/5f4529c2929bce0028c9f86e/sphere.png&quot;,&quot;fallbackUrl&quot;:&quot;https://res.cloudinary.com/dlcjuc3ej/image/upload/v1598368171/r8fojimv6yhobm8sdm16.svg#/keystone/api/icons/5f4529c2929bce0028c9f86e/sphere.svg&quot;,&quot;size&quot;:{&quot;x&quot;:150,&quot;y&quot;:150},&quot;isPremium&quot;:false},&quot;source&quot;:{&quot;id&quot;:&quot;5b8847989629ce1400901caa&quot;,&quot;type&quot;:&quot;ASSETS&quot;},&quot;pathStyles&quot;:[{&quot;type&quot;:&quot;FILL&quot;,&quot;fillStyle&quot;:&quot;rgb(0,0,0)&quot;}],&quot;isLocked&quot;:false,&quot;parent&quot;:{&quot;type&quot;:&quot;CHILD&quot;,&quot;parentId&quot;:&quot;492d5f77-a754-4f5d-9932-00ade68305dd&quot;,&quot;order&quot;:&quot;15&quot;}},&quot;5f4745e6-785c-4efe-9516-ed05ef28ca13&quot;:{&quot;type&quot;:&quot;FIGURE_OBJECT&quot;,&quot;id&quot;:&quot;5f4745e6-785c-4efe-9516-ed05ef28ca13&quot;,&quot;name&quot;:&quot;Sphere&quot;,&quot;relativeTransform&quot;:{&quot;translate&quot;:{&quot;x&quot;:-12.949872202140284,&quot;y&quot;:1.9842865906231961},&quot;rotate&quot;:-0.33986149242897784,&quot;skewX&quot;:7.280129378133189e-17,&quot;scale&quot;:{&quot;x&quot;:0.027287929856580732,&quot;y&quot;:0.027287929856580732}},&quot;opacity&quot;:1,&quot;image&quot;:{&quot;url&quot;:&quot;https://icons.biorender.com/biorender/5f4529c2929bce0028c9f86e/sphere.png&quot;,&quot;fallbackUrl&quot;:&quot;https://res.cloudinary.com/dlcjuc3ej/image/upload/v1598368171/r8fojimv6yhobm8sdm16.svg#/keystone/api/icons/5f4529c2929bce0028c9f86e/sphere.svg&quot;,&quot;size&quot;:{&quot;x&quot;:150,&quot;y&quot;:150},&quot;isPremium&quot;:false},&quot;source&quot;:{&quot;id&quot;:&quot;5b8847989629ce1400901caa&quot;,&quot;type&quot;:&quot;ASSETS&quot;},&quot;pathStyles&quot;:[{&quot;type&quot;:&quot;FILL&quot;,&quot;fillStyle&quot;:&quot;rgb(0,0,0)&quot;}],&quot;isLocked&quot;:false,&quot;parent&quot;:{&quot;type&quot;:&quot;CHILD&quot;,&quot;parentId&quot;:&quot;492d5f77-a754-4f5d-9932-00ade68305dd&quot;,&quot;order&quot;:&quot;22&quot;}},&quot;a0fe8091-ab33-4b8c-8421-e3cbaddc891b&quot;:{&quot;type&quot;:&quot;FIGURE_OBJECT&quot;,&quot;id&quot;:&quot;a0fe8091-ab33-4b8c-8421-e3cbaddc891b&quot;,&quot;name&quot;:&quot;Sphere&quot;,&quot;relativeTransform&quot;:{&quot;translate&quot;:{&quot;x&quot;:-9.901158391785154,&quot;y&quot;:8.313070667242755},&quot;rotate&quot;:0,&quot;skewX&quot;:0,&quot;scale&quot;:{&quot;x&quot;:0.02728792985658073,&quot;y&quot;:0.02728792985658073}},&quot;opacity&quot;:1,&quot;image&quot;:{&quot;url&quot;:&quot;https://icons.biorender.com/biorender/5f4529c2929bce0028c9f86e/sphere.png&quot;,&quot;fallbackUrl&quot;:&quot;https://res.cloudinary.com/dlcjuc3ej/image/upload/v1598368171/r8fojimv6yhobm8sdm16.svg#/keystone/api/icons/5f4529c2929bce0028c9f86e/sphere.svg&quot;,&quot;size&quot;:{&quot;x&quot;:150,&quot;y&quot;:150},&quot;isPremium&quot;:false},&quot;source&quot;:{&quot;id&quot;:&quot;5b8847989629ce1400901caa&quot;,&quot;type&quot;:&quot;ASSETS&quot;},&quot;pathStyles&quot;:[{&quot;type&quot;:&quot;FILL&quot;,&quot;fillStyle&quot;:&quot;rgb(0,0,0)&quot;}],&quot;isLocked&quot;:false,&quot;parent&quot;:{&quot;type&quot;:&quot;CHILD&quot;,&quot;parentId&quot;:&quot;492d5f77-a754-4f5d-9932-00ade68305dd&quot;,&quot;order&quot;:&quot;25&quot;}},&quot;5fa53c24-5898-41b5-897d-d600f21d2ef5&quot;:{&quot;type&quot;:&quot;FIGURE_OBJECT&quot;,&quot;id&quot;:&quot;5fa53c24-5898-41b5-897d-d600f21d2ef5&quot;,&quot;name&quot;:&quot;Sphere&quot;,&quot;relativeTransform&quot;:{&quot;translate&quot;:{&quot;x&quot;:1.251885340578592,&quot;y&quot;:9.964071884336622},&quot;rotate&quot;:0,&quot;skewX&quot;:0,&quot;scale&quot;:{&quot;x&quot;:0.02728792985658073,&quot;y&quot;:0.02728792985658073}},&quot;opacity&quot;:1,&quot;image&quot;:{&quot;url&quot;:&quot;https://icons.biorender.com/biorender/5f4529c2929bce0028c9f86e/sphere.png&quot;,&quot;fallbackUrl&quot;:&quot;https://res.cloudinary.com/dlcjuc3ej/image/upload/v1598368171/r8fojimv6yhobm8sdm16.svg#/keystone/api/icons/5f4529c2929bce0028c9f86e/sphere.svg&quot;,&quot;size&quot;:{&quot;x&quot;:150,&quot;y&quot;:150},&quot;isPremium&quot;:false},&quot;source&quot;:{&quot;id&quot;:&quot;5b8847989629ce1400901caa&quot;,&quot;type&quot;:&quot;ASSETS&quot;},&quot;pathStyles&quot;:[{&quot;type&quot;:&quot;FILL&quot;,&quot;fillStyle&quot;:&quot;rgb(0,0,0)&quot;}],&quot;isLocked&quot;:false,&quot;parent&quot;:{&quot;type&quot;:&quot;CHILD&quot;,&quot;parentId&quot;:&quot;492d5f77-a754-4f5d-9932-00ade68305dd&quot;,&quot;order&quot;:&quot;3&quot;}},&quot;e283ec44-f8ed-4e16-bd56-23e50ac2b140&quot;:{&quot;type&quot;:&quot;FIGURE_OBJECT&quot;,&quot;id&quot;:&quot;e283ec44-f8ed-4e16-bd56-23e50ac2b140&quot;,&quot;name&quot;:&quot;Sphere&quot;,&quot;relativeTransform&quot;:{&quot;translate&quot;:{&quot;x&quot;:15.124871601274435,&quot;y&quot;:0.1266109300955659},&quot;rotate&quot;:0,&quot;skewX&quot;:0,&quot;scale&quot;:{&quot;x&quot;:0.02728792985658073,&quot;y&quot;:0.02728792985658073}},&quot;opacity&quot;:1,&quot;image&quot;:{&quot;url&quot;:&quot;https://icons.biorender.com/biorender/5f4529c2929bce0028c9f86e/sphere.png&quot;,&quot;fallbackUrl&quot;:&quot;https://res.cloudinary.com/dlcjuc3ej/image/upload/v1598368171/r8fojimv6yhobm8sdm16.svg#/keystone/api/icons/5f4529c2929bce0028c9f86e/sphere.svg&quot;,&quot;size&quot;:{&quot;x&quot;:150,&quot;y&quot;:150},&quot;isPremium&quot;:false},&quot;source&quot;:{&quot;id&quot;:&quot;5b8847989629ce1400901caa&quot;,&quot;type&quot;:&quot;ASSETS&quot;},&quot;pathStyles&quot;:[{&quot;type&quot;:&quot;FILL&quot;,&quot;fillStyle&quot;:&quot;rgb(0,0,0)&quot;}],&quot;isLocked&quot;:false,&quot;parent&quot;:{&quot;type&quot;:&quot;CHILD&quot;,&quot;parentId&quot;:&quot;492d5f77-a754-4f5d-9932-00ade68305dd&quot;,&quot;order&quot;:&quot;4&quot;}},&quot;9ae8a16e-e603-4a68-b70b-a064daa1b0cb&quot;:{&quot;type&quot;:&quot;FIGURE_OBJECT&quot;,&quot;id&quot;:&quot;9ae8a16e-e603-4a68-b70b-a064daa1b0cb&quot;,&quot;name&quot;:&quot;Sphere&quot;,&quot;relativeTransform&quot;:{&quot;translate&quot;:{&quot;x&quot;:8.582161595710772,&quot;y&quot;:14.057515246188911},&quot;rotate&quot;:0,&quot;skewX&quot;:0,&quot;scale&quot;:{&quot;x&quot;:0.02728792985658073,&quot;y&quot;:0.02728792985658073}},&quot;opacity&quot;:1,&quot;image&quot;:{&quot;url&quot;:&quot;https://icons.biorender.com/biorender/5f4529c2929bce0028c9f86e/sphere.png&quot;,&quot;fallbackUrl&quot;:&quot;https://res.cloudinary.com/dlcjuc3ej/image/upload/v1598368171/r8fojimv6yhobm8sdm16.svg#/keystone/api/icons/5f4529c2929bce0028c9f86e/sphere.svg&quot;,&quot;size&quot;:{&quot;x&quot;:150,&quot;y&quot;:150},&quot;isPremium&quot;:false},&quot;source&quot;:{&quot;id&quot;:&quot;5b8847989629ce1400901caa&quot;,&quot;type&quot;:&quot;ASSETS&quot;},&quot;pathStyles&quot;:[{&quot;type&quot;:&quot;FILL&quot;,&quot;fillStyle&quot;:&quot;rgb(0,0,0)&quot;}],&quot;isLocked&quot;:false,&quot;parent&quot;:{&quot;type&quot;:&quot;CHILD&quot;,&quot;parentId&quot;:&quot;492d5f77-a754-4f5d-9932-00ade68305dd&quot;,&quot;order&quot;:&quot;5&quot;}},&quot;ed7bbc4a-289a-4d6d-bf20-c70aa909d97a&quot;:{&quot;type&quot;:&quot;FIGURE_OBJECT&quot;,&quot;id&quot;:&quot;ed7bbc4a-289a-4d6d-bf20-c70aa909d97a&quot;,&quot;name&quot;:&quot;Sphere&quot;,&quot;relativeTransform&quot;:{&quot;translate&quot;:{&quot;x&quot;:8.581933595168072,&quot;y&quot;:-6.947236748474776},&quot;rotate&quot;:0,&quot;skewX&quot;:0,&quot;scale&quot;:{&quot;x&quot;:0.02728792985658073,&quot;y&quot;:0.02728792985658073}},&quot;opacity&quot;:1,&quot;image&quot;:{&quot;url&quot;:&quot;https://icons.biorender.com/biorender/5f4529c2929bce0028c9f86e/sphere.png&quot;,&quot;fallbackUrl&quot;:&quot;https://res.cloudinary.com/dlcjuc3ej/image/upload/v1598368171/r8fojimv6yhobm8sdm16.svg#/keystone/api/icons/5f4529c2929bce0028c9f86e/sphere.svg&quot;,&quot;size&quot;:{&quot;x&quot;:150,&quot;y&quot;:150},&quot;isPremium&quot;:false},&quot;source&quot;:{&quot;id&quot;:&quot;5b8847989629ce1400901caa&quot;,&quot;type&quot;:&quot;ASSETS&quot;},&quot;pathStyles&quot;:[{&quot;type&quot;:&quot;FILL&quot;,&quot;fillStyle&quot;:&quot;rgb(0,0,0)&quot;}],&quot;isLocked&quot;:false,&quot;parent&quot;:{&quot;type&quot;:&quot;CHILD&quot;,&quot;parentId&quot;:&quot;492d5f77-a754-4f5d-9932-00ade68305dd&quot;,&quot;order&quot;:&quot;65&quot;}},&quot;bab8590a-0c8a-4fa0-ae10-e9f2723f2a38&quot;:{&quot;type&quot;:&quot;FIGURE_OBJECT&quot;,&quot;id&quot;:&quot;bab8590a-0c8a-4fa0-ae10-e9f2723f2a38&quot;,&quot;name&quot;:&quot;Sphere&quot;,&quot;relativeTransform&quot;:{&quot;translate&quot;:{&quot;x&quot;:-5.807911007003905,&quot;y&quot;:14.057096163721491},&quot;rotate&quot;:0,&quot;skewX&quot;:0,&quot;scale&quot;:{&quot;x&quot;:0.02728792985658073,&quot;y&quot;:0.02728792985658073}},&quot;opacity&quot;:1,&quot;image&quot;:{&quot;url&quot;:&quot;https://icons.biorender.com/biorender/5f4529c2929bce0028c9f86e/sphere.png&quot;,&quot;fallbackUrl&quot;:&quot;https://res.cloudinary.com/dlcjuc3ej/image/upload/v1598368171/r8fojimv6yhobm8sdm16.svg#/keystone/api/icons/5f4529c2929bce0028c9f86e/sphere.svg&quot;,&quot;size&quot;:{&quot;x&quot;:150,&quot;y&quot;:150},&quot;isPremium&quot;:false},&quot;source&quot;:{&quot;id&quot;:&quot;5b8847989629ce1400901caa&quot;,&quot;type&quot;:&quot;ASSETS&quot;},&quot;pathStyles&quot;:[{&quot;type&quot;:&quot;FILL&quot;,&quot;fillStyle&quot;:&quot;rgb(0,0,0)&quot;}],&quot;isLocked&quot;:false,&quot;parent&quot;:{&quot;type&quot;:&quot;CHILD&quot;,&quot;parentId&quot;:&quot;492d5f77-a754-4f5d-9932-00ade68305dd&quot;,&quot;order&quot;:&quot;7&quot;}},&quot;1d172616-3c23-49b9-add1-12d895c5b7df&quot;:{&quot;type&quot;:&quot;FIGURE_OBJECT&quot;,&quot;id&quot;:&quot;1d172616-3c23-49b9-add1-12d895c5b7df&quot;,&quot;name&quot;:&quot;Sphere&quot;,&quot;relativeTransform&quot;:{&quot;translate&quot;:{&quot;x&quot;:13.295637546561649,&quot;y&quot;:8.313281849927716},&quot;rotate&quot;:0,&quot;skewX&quot;:0,&quot;scale&quot;:{&quot;x&quot;:0.02728792985658073,&quot;y&quot;:0.02728792985658073}},&quot;opacity&quot;:1,&quot;image&quot;:{&quot;url&quot;:&quot;https://icons.biorender.com/biorender/5f4529c2929bce0028c9f86e/sphere.png&quot;,&quot;fallbackUrl&quot;:&quot;https://res.cloudinary.com/dlcjuc3ej/image/upload/v1598368171/r8fojimv6yhobm8sdm16.svg#/keystone/api/icons/5f4529c2929bce0028c9f86e/sphere.svg&quot;,&quot;size&quot;:{&quot;x&quot;:150,&quot;y&quot;:150},&quot;isPremium&quot;:false},&quot;source&quot;:{&quot;id&quot;:&quot;5b8847989629ce1400901caa&quot;,&quot;type&quot;:&quot;ASSETS&quot;},&quot;pathStyles&quot;:[{&quot;type&quot;:&quot;FILL&quot;,&quot;fillStyle&quot;:&quot;rgb(0,0,0)&quot;}],&quot;isLocked&quot;:false,&quot;parent&quot;:{&quot;type&quot;:&quot;CHILD&quot;,&quot;parentId&quot;:&quot;492d5f77-a754-4f5d-9932-00ade68305dd&quot;,&quot;order&quot;:&quot;75&quot;}},&quot;2954f412-a603-4d44-a13a-2a278cfe46d6&quot;:{&quot;type&quot;:&quot;FIGURE_OBJECT&quot;,&quot;id&quot;:&quot;2954f412-a603-4d44-a13a-2a278cfe46d6&quot;,&quot;name&quot;:&quot;Sphere&quot;,&quot;relativeTransform&quot;:{&quot;translate&quot;:{&quot;x&quot;:-2.8419732527550674,&quot;y&quot;:-6.946778292437804},&quot;rotate&quot;:0,&quot;skewX&quot;:0,&quot;scale&quot;:{&quot;x&quot;:0.02728792985658073,&quot;y&quot;:0.02728792985658073}},&quot;opacity&quot;:1,&quot;image&quot;:{&quot;url&quot;:&quot;https://icons.biorender.com/biorender/5f4529c2929bce0028c9f86e/sphere.png&quot;,&quot;fallbackUrl&quot;:&quot;https://res.cloudinary.com/dlcjuc3ej/image/upload/v1598368171/r8fojimv6yhobm8sdm16.svg#/keystone/api/icons/5f4529c2929bce0028c9f86e/sphere.svg&quot;,&quot;size&quot;:{&quot;x&quot;:150,&quot;y&quot;:150},&quot;isPremium&quot;:false},&quot;source&quot;:{&quot;id&quot;:&quot;5b8847989629ce1400901caa&quot;,&quot;type&quot;:&quot;ASSETS&quot;},&quot;pathStyles&quot;:[{&quot;type&quot;:&quot;FILL&quot;,&quot;fillStyle&quot;:&quot;rgb(0,0,0)&quot;}],&quot;isLocked&quot;:false,&quot;parent&quot;:{&quot;type&quot;:&quot;CHILD&quot;,&quot;parentId&quot;:&quot;492d5f77-a754-4f5d-9932-00ade68305dd&quot;,&quot;order&quot;:&quot;9&quot;}},&quot;75fd8cda-7a36-44a5-8ec8-4119aa9f10fa&quot;:{&quot;type&quot;:&quot;FIGURE_OBJECT&quot;,&quot;id&quot;:&quot;75fd8cda-7a36-44a5-8ec8-4119aa9f10fa&quot;,&quot;relativeTransform&quot;:{&quot;translate&quot;:{&quot;x&quot;:-52.73853614659872,&quot;y&quot;:135.17465065633598},&quot;rotate&quot;:0},&quot;opacity&quot;:1,&quot;path&quot;:{&quot;type&quot;:&quot;RECT&quot;,&quot;size&quot;:{&quot;x&quot;:107.14943223919816,&quot;y&quot;:16.335998234225784},&quot;cornerRounding&quot;:{&quot;type&quot;:&quot;ARC_LENGTH&quot;,&quot;global&quot;:0}},&quot;pathStyles&quot;:[{&quot;type&quot;:&quot;FILL&quot;,&quot;fillStyle&quot;:&quot;rgba(255, 255, 255, 0.41)&quot;},{&quot;type&quot;:&quot;STROKE&quot;,&quot;strokeStyle&quot;:&quot;rgba(0,0,0,0)&quot;,&quot;lineWidth&quot;:1.5646823148961904,&quot;lineJoin&quot;:&quot;round&quot;}],&quot;isLocked&quot;:false,&quot;parent&quot;:{&quot;type&quot;:&quot;CHILD&quot;,&quot;parentId&quot;:&quot;dfafcff7-cdb2-40d2-8554-cec45ce9f584&quot;,&quot;order&quot;:&quot;999999999999&quot;},&quot;layout&quot;:{&quot;sizeRatio&quot;:{&quot;x&quot;:0.88,&quot;y&quot;:0.88},&quot;keepAspectRatio&quot;:false}},&quot;439d1e9d-c7fe-4b1d-b874-b28d51d567df&quot;:{&quot;id&quot;:&quot;439d1e9d-c7fe-4b1d-b874-b28d51d567df&quot;,&quot;type&quot;:&quot;FIGURE_OBJECT&quot;,&quot;relativeTransform&quot;:{&quot;translate&quot;:{&quot;x&quot;:0,&quot;y&quot;:0},&quot;rotate&quot;:0},&quot;text&quot;:{&quot;textData&quot;:{&quot;lineSpacing&quot;:&quot;normal&quot;,&quot;alignment&quot;:&quot;center&quot;,&quot;verticalAlign&quot;:&quot;TOP&quot;,&quot;lines&quot;:[{&quot;runs&quot;:[{&quot;style&quot;:{&quot;fontFamily&quot;:&quot;Roboto&quot;,&quot;fontSize&quot;:10.431215432641268,&quot;color&quot;:&quot;rgba(128, 93, 82, 0.6196078431372549)&quot;,&quot;fontWeight&quot;:&quot;normal&quot;,&quot;fontStyle&quot;:&quot;normal&quot;,&quot;decoration&quot;:&quot;none&quot;},&quot;range&quot;:[0,20]}],&quot;text&quot;:&quot;Intestinal epithelium&quot;}],&quot;_lastCaretLocation&quot;:{&quot;lineIndex&quot;:0,&quot;runIndex&quot;:-1,&quot;charIndex&quot;:-1,&quot;endOfLine&quot;:true}},&quot;format&quot;:&quot;BETTER_TEXT&quot;,&quot;size&quot;:{&quot;x&quot;:94.29150037049439,&quot;y&quot;:11.735117361721427},&quot;targetSize&quot;:{&quot;x&quot;:94.29150037049439,&quot;y&quot;:2}},&quot;parent&quot;:{&quot;type&quot;:&quot;CHILD&quot;,&quot;parentId&quot;:&quot;75fd8cda-7a36-44a5-8ec8-4119aa9f10fa&quot;,&quot;order&quot;:&quot;5&quot;}},&quot;766cd343-9d69-473f-9d0d-5d239eb792da&quot;:{&quot;id&quot;:&quot;766cd343-9d69-473f-9d0d-5d239eb792da&quot;,&quot;type&quot;:&quot;FIGURE_OBJECT&quot;,&quot;relativeTransform&quot;:{&quot;translate&quot;:{&quot;x&quot;:-41.81158916440529,&quot;y&quot;:223.25317422851808},&quot;rotate&quot;:0},&quot;text&quot;:{&quot;textData&quot;:{&quot;lineSpacing&quot;:&quot;normal&quot;,&quot;alignment&quot;:&quot;right&quot;,&quot;verticalAlign&quot;:&quot;TOP&quot;,&quot;lines&quot;:[{&quot;runs&quot;:[{&quot;style&quot;:{&quot;fontFamily&quot;:&quot;Roboto&quot;,&quot;fontSize&quot;:10.431215432641268,&quot;color&quot;:&quot;rgb(198, 169, 154)&quot;,&quot;fontWeight&quot;:&quot;normal&quot;,&quot;fontStyle&quot;:&quot;normal&quot;,&quot;decoration&quot;:&quot;none&quot;},&quot;range&quot;:[0,13]}],&quot;text&quot;:&quot;Lamina propria&quot;}],&quot;_lastCaretLocation&quot;:{&quot;lineIndex&quot;:0,&quot;runIndex&quot;:-1,&quot;charIndex&quot;:-1,&quot;endOfLine&quot;:true}},&quot;format&quot;:&quot;BETTER_TEXT&quot;,&quot;size&quot;:{&quot;x&quot;:72.498991312529,&quot;y&quot;:11.735117361721427},&quot;targetSize&quot;:{&quot;x&quot;:72.498991312529,&quot;y&quot;:11.735117361721427}},&quot;parent&quot;:{&quot;type&quot;:&quot;CHILD&quot;,&quot;parentId&quot;:&quot;dfafcff7-cdb2-40d2-8554-cec45ce9f584&quot;,&quot;order&quot;:&quot;9999999999995&quot;}},&quot;e97302d3-9a05-498c-9d36-7cfe9f77f44b&quot;:{&quot;type&quot;:&quot;FIGURE_OBJECT&quot;,&quot;id&quot;:&quot;e97302d3-9a05-498c-9d36-7cfe9f77f44b&quot;,&quot;parent&quot;:{&quot;type&quot;:&quot;CHILD&quot;,&quot;parentId&quot;:&quot;dfafcff7-cdb2-40d2-8554-cec45ce9f584&quot;,&quot;order&quot;:&quot;9999999998&quot;},&quot;relativeTransform&quot;:{&quot;translate&quot;:{&quot;x&quot;:-822.4947015374493,&quot;y&quot;:-6.879724128824761},&quot;rotate&quot;:0}},&quot;be1806f6-1949-48ce-9895-db3fc62c1d83&quot;:{&quot;type&quot;:&quot;FIGURE_OBJECT&quot;,&quot;id&quot;:&quot;be1806f6-1949-48ce-9895-db3fc62c1d83&quot;,&quot;name&quot;:&quot;Virus 2&quot;,&quot;relativeTransform&quot;:{&quot;translate&quot;:{&quot;x&quot;:343.06412245593407,&quot;y&quot;:128.98703829891164},&quot;rotate&quot;:0,&quot;skewX&quot;:0,&quot;scale&quot;:{&quot;x&quot;:0.08069453382233595,&quot;y&quot;:0.08069453382233595}},&quot;opacity&quot;:1,&quot;image&quot;:{&quot;url&quot;:&quot;https://icons.biorender.com/biorender/5f529b9910ee0600282ef185/20200909133331/image/virus-02.png&quot;,&quot;fallbackUrl&quot;:&quot;https://res.cloudinary.com/dlcjuc3ej/image/upload/v1599658411/lelwjy2ld7vdrcuqioxb.svg#/keystone/api/icons/5f529b9910ee0600282ef185/20200909133331/image/virus-02.svg&quot;,&quot;size&quot;:{&quot;x&quot;:96,&quot;y&quot;:96},&quot;isPremium&quot;:false},&quot;source&quot;:{&quot;id&quot;:&quot;5f529b9910ee0600282ef185&quot;,&quot;type&quot;:&quot;ASSETS&quot;},&quot;pathStyles&quot;:[{&quot;type&quot;:&quot;FILL&quot;,&quot;fillStyle&quot;:&quot;rgb(0,0,0)&quot;}],&quot;isLocked&quot;:false,&quot;parent&quot;:{&quot;type&quot;:&quot;CHILD&quot;,&quot;parentId&quot;:&quot;e97302d3-9a05-498c-9d36-7cfe9f77f44b&quot;,&quot;order&quot;:&quot;15&quot;}},&quot;851e19c0-e420-4a43-a8cd-611caba9e224&quot;:{&quot;type&quot;:&quot;FIGURE_OBJECT&quot;,&quot;id&quot;:&quot;851e19c0-e420-4a43-a8cd-611caba9e224&quot;,&quot;name&quot;:&quot;Virus 2&quot;,&quot;relativeTransform&quot;:{&quot;translate&quot;:{&quot;x&quot;:383.7505583008172,&quot;y&quot;:127.49989905274985},&quot;rotate&quot;:0,&quot;skewX&quot;:0,&quot;scale&quot;:{&quot;x&quot;:0.08069453382233595,&quot;y&quot;:0.08069453382233595}},&quot;opacity&quot;:1,&quot;image&quot;:{&quot;url&quot;:&quot;https://icons.biorender.com/biorender/5f529b9910ee0600282ef185/20200909133331/image/virus-02.png&quot;,&quot;fallbackUrl&quot;:&quot;https://res.cloudinary.com/dlcjuc3ej/image/upload/v1599658411/lelwjy2ld7vdrcuqioxb.svg#/keystone/api/icons/5f529b9910ee0600282ef185/20200909133331/image/virus-02.svg&quot;,&quot;size&quot;:{&quot;x&quot;:96,&quot;y&quot;:96},&quot;isPremium&quot;:false},&quot;source&quot;:{&quot;id&quot;:&quot;5f529b9910ee0600282ef185&quot;,&quot;type&quot;:&quot;ASSETS&quot;},&quot;pathStyles&quot;:[{&quot;type&quot;:&quot;FILL&quot;,&quot;fillStyle&quot;:&quot;rgb(0,0,0)&quot;}],&quot;isLocked&quot;:false,&quot;parent&quot;:{&quot;type&quot;:&quot;CHILD&quot;,&quot;parentId&quot;:&quot;e97302d3-9a05-498c-9d36-7cfe9f77f44b&quot;,&quot;order&quot;:&quot;5&quot;}},&quot;0a62c390-6603-43fe-b50b-ef7692382b3f&quot;:{&quot;type&quot;:&quot;FIGURE_OBJECT&quot;,&quot;id&quot;:&quot;0a62c390-6603-43fe-b50b-ef7692382b3f&quot;,&quot;name&quot;:&quot;Virus 2&quot;,&quot;relativeTransform&quot;:{&quot;translate&quot;:{&quot;x&quot;:313.02761867825103,&quot;y&quot;:127.50015462531012},&quot;rotate&quot;:0,&quot;skewX&quot;:0,&quot;scale&quot;:{&quot;x&quot;:0.08069453382233595,&quot;y&quot;:0.08069453382233595}},&quot;opacity&quot;:1,&quot;image&quot;:{&quot;url&quot;:&quot;https://icons.biorender.com/biorender/5f529b9910ee0600282ef185/20200909133331/image/virus-02.png&quot;,&quot;fallbackUrl&quot;:&quot;https://res.cloudinary.com/dlcjuc3ej/image/upload/v1599658411/lelwjy2ld7vdrcuqioxb.svg#/keystone/api/icons/5f529b9910ee0600282ef185/20200909133331/image/virus-02.svg&quot;,&quot;size&quot;:{&quot;x&quot;:96,&quot;y&quot;:96},&quot;isPremium&quot;:false},&quot;source&quot;:{&quot;id&quot;:&quot;5f529b9910ee0600282ef185&quot;,&quot;type&quot;:&quot;ASSETS&quot;},&quot;pathStyles&quot;:[{&quot;type&quot;:&quot;FILL&quot;,&quot;fillStyle&quot;:&quot;rgb(0,0,0)&quot;}],&quot;isLocked&quot;:false,&quot;parent&quot;:{&quot;type&quot;:&quot;CHILD&quot;,&quot;parentId&quot;:&quot;e97302d3-9a05-498c-9d36-7cfe9f77f44b&quot;,&quot;order&quot;:&quot;62&quot;}},&quot;76274e68-323d-49a0-8021-e97f0562c1b6&quot;:{&quot;type&quot;:&quot;FIGURE_OBJECT&quot;,&quot;id&quot;:&quot;76274e68-323d-49a0-8021-e97f0562c1b6&quot;,&quot;name&quot;:&quot;Virus 2&quot;,&quot;relativeTransform&quot;:{&quot;translate&quot;:{&quot;x&quot;:354.78466522774914,&quot;y&quot;:132.6879750638731},&quot;rotate&quot;:0,&quot;skewX&quot;:0,&quot;scale&quot;:{&quot;x&quot;:0.11108800492842848,&quot;y&quot;:0.11108800492842848}},&quot;opacity&quot;:1,&quot;image&quot;:{&quot;url&quot;:&quot;https://icons.biorender.com/biorender/5f529b9910ee0600282ef185/20200909133331/image/virus-02.png&quot;,&quot;fallbackUrl&quot;:&quot;https://res.cloudinary.com/dlcjuc3ej/image/upload/v1599658411/lelwjy2ld7vdrcuqioxb.svg#/keystone/api/icons/5f529b9910ee0600282ef185/20200909133331/image/virus-02.svg&quot;,&quot;size&quot;:{&quot;x&quot;:96,&quot;y&quot;:96},&quot;isPremium&quot;:false},&quot;source&quot;:{&quot;id&quot;:&quot;5f529b9910ee0600282ef185&quot;,&quot;type&quot;:&quot;ASSETS&quot;},&quot;pathStyles&quot;:[{&quot;type&quot;:&quot;FILL&quot;,&quot;fillStyle&quot;:&quot;rgb(0,0,0)&quot;}],&quot;isLocked&quot;:false,&quot;parent&quot;:{&quot;type&quot;:&quot;CHILD&quot;,&quot;parentId&quot;:&quot;e97302d3-9a05-498c-9d36-7cfe9f77f44b&quot;,&quot;order&quot;:&quot;7&quot;}},&quot;54af95da-9e81-4688-8bd8-90a7ad7a7300&quot;:{&quot;type&quot;:&quot;FIGURE_OBJECT&quot;,&quot;id&quot;:&quot;54af95da-9e81-4688-8bd8-90a7ad7a7300&quot;,&quot;name&quot;:&quot;Virus 2&quot;,&quot;relativeTransform&quot;:{&quot;translate&quot;:{&quot;x&quot;:327.536565530407,&quot;y&quot;:133.7880142846582},&quot;rotate&quot;:0,&quot;skewX&quot;:0,&quot;scale&quot;:{&quot;x&quot;:0.11108800492842848,&quot;y&quot;:0.11108800492842848}},&quot;opacity&quot;:1,&quot;image&quot;:{&quot;url&quot;:&quot;https://icons.biorender.com/biorender/5f529b9910ee0600282ef185/20200909133331/image/virus-02.png&quot;,&quot;fallbackUrl&quot;:&quot;https://res.cloudinary.com/dlcjuc3ej/image/upload/v1599658411/lelwjy2ld7vdrcuqioxb.svg#/keystone/api/icons/5f529b9910ee0600282ef185/20200909133331/image/virus-02.svg&quot;,&quot;size&quot;:{&quot;x&quot;:96,&quot;y&quot;:96},&quot;isPremium&quot;:false},&quot;source&quot;:{&quot;id&quot;:&quot;5f529b9910ee0600282ef185&quot;,&quot;type&quot;:&quot;ASSETS&quot;},&quot;pathStyles&quot;:[{&quot;type&quot;:&quot;FILL&quot;,&quot;fillStyle&quot;:&quot;rgb(0,0,0)&quot;}],&quot;isLocked&quot;:false,&quot;parent&quot;:{&quot;type&quot;:&quot;CHILD&quot;,&quot;parentId&quot;:&quot;e97302d3-9a05-498c-9d36-7cfe9f77f44b&quot;,&quot;order&quot;:&quot;8&quot;}},&quot;463c5b43-1f2b-41a0-b2ce-f2c6fa62b99f&quot;:{&quot;type&quot;:&quot;FIGURE_OBJECT&quot;,&quot;id&quot;:&quot;463c5b43-1f2b-41a0-b2ce-f2c6fa62b99f&quot;,&quot;name&quot;:&quot;Virus 2&quot;,&quot;relativeTransform&quot;:{&quot;translate&quot;:{&quot;x&quot;:372.62793703694337,&quot;y&quot;:132.68785114703326},&quot;rotate&quot;:0,&quot;skewX&quot;:0,&quot;scale&quot;:{&quot;x&quot;:0.11108800492842848,&quot;y&quot;:0.11108800492842848}},&quot;opacity&quot;:1,&quot;image&quot;:{&quot;url&quot;:&quot;https://icons.biorender.com/biorender/5f529b9910ee0600282ef185/20200909133331/image/virus-02.png&quot;,&quot;fallbackUrl&quot;:&quot;https://res.cloudinary.com/dlcjuc3ej/image/upload/v1599658411/lelwjy2ld7vdrcuqioxb.svg#/keystone/api/icons/5f529b9910ee0600282ef185/20200909133331/image/virus-02.svg&quot;,&quot;size&quot;:{&quot;x&quot;:96,&quot;y&quot;:96},&quot;isPremium&quot;:false},&quot;source&quot;:{&quot;id&quot;:&quot;5f529b9910ee0600282ef185&quot;,&quot;type&quot;:&quot;ASSETS&quot;},&quot;pathStyles&quot;:[{&quot;type&quot;:&quot;FILL&quot;,&quot;fillStyle&quot;:&quot;rgb(0,0,0)&quot;}],&quot;isLocked&quot;:false,&quot;parent&quot;:{&quot;type&quot;:&quot;CHILD&quot;,&quot;parentId&quot;:&quot;e97302d3-9a05-498c-9d36-7cfe9f77f44b&quot;,&quot;order&quot;:&quot;9&quot;}},&quot;6a8c195b-795d-44b5-b2a2-21aa3ef0cd0b&quot;:{&quot;type&quot;:&quot;FIGURE_OBJECT&quot;,&quot;id&quot;:&quot;6a8c195b-795d-44b5-b2a2-21aa3ef0cd0b&quot;,&quot;name&quot;:&quot;Virus 2&quot;,&quot;relativeTransform&quot;:{&quot;translate&quot;:{&quot;x&quot;:339.5385723317936,&quot;y&quot;:145.63544695534844},&quot;rotate&quot;:0,&quot;skewX&quot;:0,&quot;scale&quot;:{&quot;x&quot;:0.08069453382233595,&quot;y&quot;:0.08069453382233595}},&quot;opacity&quot;:1,&quot;image&quot;:{&quot;url&quot;:&quot;https://icons.biorender.com/biorender/5f529b9910ee0600282ef185/20200909133331/image/virus-02.png&quot;,&quot;fallbackUrl&quot;:&quot;https://res.cloudinary.com/dlcjuc3ej/image/upload/v1599658411/lelwjy2ld7vdrcuqioxb.svg#/keystone/api/icons/5f529b9910ee0600282ef185/20200909133331/image/virus-02.svg&quot;,&quot;size&quot;:{&quot;x&quot;:96,&quot;y&quot;:96},&quot;isPremium&quot;:false},&quot;source&quot;:{&quot;id&quot;:&quot;5f529b9910ee0600282ef185&quot;,&quot;type&quot;:&quot;ASSETS&quot;},&quot;pathStyles&quot;:[{&quot;type&quot;:&quot;FILL&quot;,&quot;fillStyle&quot;:&quot;rgb(0,0,0)&quot;}],&quot;isLocked&quot;:false,&quot;parent&quot;:{&quot;type&quot;:&quot;CHILD&quot;,&quot;parentId&quot;:&quot;e97302d3-9a05-498c-9d36-7cfe9f77f44b&quot;,&quot;order&quot;:&quot;95&quot;}},&quot;0367a928-8f56-4c69-b00a-7d405c020e50&quot;:{&quot;type&quot;:&quot;FIGURE_OBJECT&quot;,&quot;id&quot;:&quot;0367a928-8f56-4c69-b00a-7d405c020e50&quot;,&quot;name&quot;:&quot;Virus 2&quot;,&quot;relativeTransform&quot;:{&quot;translate&quot;:{&quot;x&quot;:313.0277664010048,&quot;y&quot;:140.52491807243229},&quot;rotate&quot;:0,&quot;skewX&quot;:0,&quot;scale&quot;:{&quot;x&quot;:0.08069453382233595,&quot;y&quot;:0.08069453382233595}},&quot;opacity&quot;:1,&quot;image&quot;:{&quot;url&quot;:&quot;https://icons.biorender.com/biorender/5f529b9910ee0600282ef185/20200909133331/image/virus-02.png&quot;,&quot;fallbackUrl&quot;:&quot;https://res.cloudinary.com/dlcjuc3ej/image/upload/v1599658411/lelwjy2ld7vdrcuqioxb.svg#/keystone/api/icons/5f529b9910ee0600282ef185/20200909133331/image/virus-02.svg&quot;,&quot;size&quot;:{&quot;x&quot;:96,&quot;y&quot;:96},&quot;isPremium&quot;:false},&quot;source&quot;:{&quot;id&quot;:&quot;5f529b9910ee0600282ef185&quot;,&quot;type&quot;:&quot;ASSETS&quot;},&quot;pathStyles&quot;:[{&quot;type&quot;:&quot;FILL&quot;,&quot;fillStyle&quot;:&quot;rgb(0,0,0)&quot;}],&quot;isLocked&quot;:false,&quot;parent&quot;:{&quot;type&quot;:&quot;CHILD&quot;,&quot;parentId&quot;:&quot;e97302d3-9a05-498c-9d36-7cfe9f77f44b&quot;,&quot;order&quot;:&quot;97&quot;}},&quot;fd2362ab-9467-40bc-a252-005ffbc64ca5&quot;:{&quot;relativeTransform&quot;:{&quot;translate&quot;:{&quot;x&quot;:-460.1719668658026,&quot;y&quot;:127.44437391304325},&quot;rotate&quot;:0},&quot;type&quot;:&quot;FIGURE_OBJECT&quot;,&quot;id&quot;:&quot;fd2362ab-9467-40bc-a252-005ffbc64ca5&quot;,&quot;name&quot;:&quot;Enterocyte brush (02 straight)&quot;,&quot;displayName&quot;:&quot;Enterocyte brush (straight)&quot;,&quot;opacity&quot;:0.52,&quot;source&quot;:{&quot;id&quot;:&quot;5e7557d552bb9000abea6403&quot;,&quot;type&quot;:&quot;ASSETS&quot;},&quot;path&quot;:{&quot;type&quot;:&quot;POLY_LINE&quot;,&quot;points&quot;:[{&quot;x&quot;:-59.777351137943505,&quot;y&quot;:0},{&quot;x&quot;:28.00627553718114,&quot;y&quot;:0}],&quot;closed&quot;:false},&quot;pathStyles&quot;:[{&quot;type&quot;:&quot;FILL&quot;,&quot;fillStyle&quot;:&quot;rgba(0,0,0,0)&quot;},{&quot;type&quot;:&quot;STROKE&quot;,&quot;strokeStyle&quot;:&quot;rgba(0,0,0,0)&quot;,&quot;lineWidth&quot;:46.94046944688571,&quot;lineJoin&quot;:&quot;round&quot;}],&quot;pathSmoothing&quot;:{&quot;type&quot;:&quot;CATMULL_SMOOTHING&quot;,&quot;smoothing&quot;:0.2},&quot;pathPattern&quot;:{&quot;type&quot;:&quot;ROW&quot;,&quot;patternId&quot;:&quot;604ffdd2-3a09-4ea3-a70f-a0985ec619ca&quot;,&quot;patternTransform&quot;:{&quot;translate&quot;:{&quot;x&quot;:-0.021065245478036176,&quot;y&quot;:-0.5},&quot;rotate&quot;:0,&quot;skewX&quot;:0,&quot;scale&quot;:{&quot;x&quot;:0.002583979328165375,&quot;y&quot;:0.002583979328165375}},&quot;xUnits&quot;:&quot;STROKE_WIDTH&quot;,&quot;yUnits&quot;:&quot;STROKE_WIDTH&quot;,&quot;bending&quot;:true,&quot;repeat&quot;:{&quot;distance&quot;:0.5919005167958654,&quot;align&quot;:&quot;CENTER&quot;},&quot;isPremium&quot;:true},&quot;isLocked&quot;:false,&quot;parent&quot;:{&quot;type&quot;:&quot;CHILD&quot;,&quot;parentId&quot;:&quot;dfafcff7-cdb2-40d2-8554-cec45ce9f584&quot;,&quot;order&quot;:&quot;9999999982&quot;},&quot;isPremium&quot;:true},&quot;1872ed5f-ad7f-48ec-9ddc-7f7b3fedbcb7&quot;:{&quot;relativeTransform&quot;:{&quot;translate&quot;:{&quot;x&quot;:-538.6920314290869,&quot;y&quot;:127.23421416902204},&quot;rotate&quot;:0},&quot;type&quot;:&quot;FIGURE_OBJECT&quot;,&quot;id&quot;:&quot;1872ed5f-ad7f-48ec-9ddc-7f7b3fedbcb7&quot;,&quot;name&quot;:&quot;Enterocyte brush (02 straight)&quot;,&quot;displayName&quot;:&quot;Enterocyte brush (straight)&quot;,&quot;opacity&quot;:1,&quot;source&quot;:{&quot;id&quot;:&quot;5e7557d552bb9000abea6403&quot;,&quot;type&quot;:&quot;ASSETS&quot;},&quot;path&quot;:{&quot;type&quot;:&quot;POLY_LINE&quot;,&quot;points&quot;:[{&quot;x&quot;:-152.8411705983868,&quot;y&quot;:0},{&quot;x&quot;:140.9827802867121,&quot;y&quot;:0}],&quot;closed&quot;:false},&quot;pathStyles&quot;:[{&quot;type&quot;:&quot;FILL&quot;,&quot;fillStyle&quot;:&quot;rgba(0,0,0,0)&quot;},{&quot;type&quot;:&quot;STROKE&quot;,&quot;strokeStyle&quot;:&quot;rgba(0,0,0,0)&quot;,&quot;lineWidth&quot;:46.94046944688571,&quot;lineJoin&quot;:&quot;round&quot;}],&quot;pathSmoothing&quot;:{&quot;type&quot;:&quot;CATMULL_SMOOTHING&quot;,&quot;smoothing&quot;:0.2},&quot;pathPattern&quot;:{&quot;type&quot;:&quot;ROW&quot;,&quot;patternId&quot;:&quot;276d7021-8bba-4be4-abfd-85fe2e3b9beb&quot;,&quot;patternTransform&quot;:{&quot;translate&quot;:{&quot;x&quot;:-0.021065245478036176,&quot;y&quot;:-0.5},&quot;rotate&quot;:0,&quot;skewX&quot;:0,&quot;scale&quot;:{&quot;x&quot;:0.002583979328165375,&quot;y&quot;:0.002583979328165375}},&quot;xUnits&quot;:&quot;STROKE_WIDTH&quot;,&quot;yUnits&quot;:&quot;STROKE_WIDTH&quot;,&quot;bending&quot;:true,&quot;repeat&quot;:{&quot;distance&quot;:0.5919005167958654,&quot;align&quot;:&quot;CENTER&quot;},&quot;isPremium&quot;:true},&quot;isLocked&quot;:false,&quot;parent&quot;:{&quot;type&quot;:&quot;CHILD&quot;,&quot;parentId&quot;:&quot;dfafcff7-cdb2-40d2-8554-cec45ce9f584&quot;,&quot;order&quot;:&quot;9999999981&quot;},&quot;isPremium&quot;:true},&quot;1a28b9a8-6f1c-4d30-9804-324fa9b1c0ae&quot;:{&quot;id&quot;:&quot;1a28b9a8-6f1c-4d30-9804-324fa9b1c0ae&quot;,&quot;type&quot;:&quot;FIGURE_OBJECT&quot;,&quot;relativeTransform&quot;:{&quot;translate&quot;:{&quot;x&quot;:-17.571387159039507,&quot;y&quot;:105.37439744425313},&quot;rotate&quot;:0},&quot;text&quot;:{&quot;textData&quot;:{&quot;lineSpacing&quot;:&quot;normal&quot;,&quot;alignment&quot;:&quot;left&quot;,&quot;verticalAlign&quot;:&quot;TOP&quot;,&quot;lines&quot;:[{&quot;runs&quot;:[{&quot;style&quot;:{&quot;fontFamily&quot;:&quot;Roboto&quot;,&quot;fontSize&quot;:10.431215432641268,&quot;color&quot;:&quot;rgb(123, 141, 86)&quot;,&quot;fontWeight&quot;:&quot;normal&quot;,&quot;fontStyle&quot;:&quot;normal&quot;,&quot;decoration&quot;:&quot;none&quot;},&quot;range&quot;:[0,4]}],&quot;text&quot;:&quot;Mucus&quot;}],&quot;_lastCaretLocation&quot;:{&quot;lineIndex&quot;:0,&quot;runIndex&quot;:-1,&quot;charIndex&quot;:-1,&quot;endOfLine&quot;:true}},&quot;format&quot;:&quot;BETTER_TEXT&quot;,&quot;size&quot;:{&quot;x&quot;:31.438568503298256,&quot;y&quot;:11.735117361721427},&quot;targetSize&quot;:{&quot;x&quot;:31.438568503298256,&quot;y&quot;:11.735117361721427}},&quot;parent&quot;:{&quot;type&quot;:&quot;CHILD&quot;,&quot;parentId&quot;:&quot;dfafcff7-cdb2-40d2-8554-cec45ce9f584&quot;,&quot;order&quot;:&quot;9999999999997&quot;}},&quot;5c658cc8-1089-42f4-b73d-3e8a6452cc42&quot;:{&quot;type&quot;:&quot;FIGURE_OBJECT&quot;,&quot;id&quot;:&quot;5c658cc8-1089-42f4-b73d-3e8a6452cc42&quot;,&quot;relativeTransform&quot;:{&quot;translate&quot;:{&quot;x&quot;:-247.07166074383244,&quot;y&quot;:86.85966300106756},&quot;rotate&quot;:1.5707963267948961},&quot;opacity&quot;:1,&quot;path&quot;:{&quot;type&quot;:&quot;POLY_LINE&quot;,&quot;points&quot;:[{&quot;x&quot;:-140.36417851885386,&quot;y&quot;:5.68078288593791},{&quot;x&quot;:-139.11245635252544,&quot;y&quot;:34.62486186015069},{&quot;x&quot;:-117.64834020882255,&quot;y&quot;:65.47727407541119},{&quot;x&quot;:-93.35096261897104,&quot;y&quot;:72.9714255096838},{&quot;x&quot;:-73.74080305088039,&quot;y&quot;:74.19141749440456},{&quot;x&quot;:-44.52872172224252,&quot;y&quot;:74.19141749440459}],&quot;closed&quot;:false,&quot;selectedObjectIds&quot;:[&quot;efa0d506-a7a6-4e70-a453-b7fa8e11eba8&quot;],&quot;cornerRounding&quot;:{&quot;type&quot;:&quot;ARC_LENGTH&quot;,&quot;global&quot;:104.65122268703759}},&quot;pathStyles&quot;:[{&quot;type&quot;:&quot;FILL&quot;,&quot;fillStyle&quot;:&quot;rgba(0,0,0,0)&quot;},{&quot;type&quot;:&quot;STROKE&quot;,&quot;strokeStyle&quot;:&quot;#232323&quot;,&quot;lineWidth&quot;:1.5646823148961904,&quot;lineJoin&quot;:&quot;round&quot;}],&quot;pathMarkers&quot;:{&quot;markerEnd&quot;:{&quot;type&quot;:&quot;PATH&quot;,&quot;units&quot;:{&quot;type&quot;:&quot;STROKE_WIDTH&quot;,&quot;scale&quot;:1},&quot;orient&quot;:{&quot;type&quot;:&quot;CLIPPED_CHORD&quot;},&quot;clipDistance&quot;:4,&quot;name&quot;:&quot;arrow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0,&quot;y&quot;:0,&quot;isEndPoint&quot;:true},{&quot;x&quot;:-5,&quot;y&quot;:-2.5,&quot;isEndPoint&quot;:true},{&quot;x&quot;:-5,&quot;y&quot;:2.5,&quot;isEndPoint&quot;:true}],&quot;closed&quot;:true}},&quot;pathStyles&quot;:[{&quot;type&quot;:&quot;FILL&quot;,&quot;fillStyle&quot;:&quot;context-stroke-flat&quot;}]}},&quot;isLocked&quot;:false,&quot;parent&quot;:{&quot;type&quot;:&quot;CHILD&quot;,&quot;parentId&quot;:&quot;dfafcff7-cdb2-40d2-8554-cec45ce9f584&quot;,&quot;order&quot;:&quot;9995&quot;},&quot;connectorInfo&quot;:{&quot;connectedObjects&quot;:[],&quot;type&quot;:&quot;ELBOW&quot;,&quot;offset&quot;:{&quot;x&quot;:0,&quot;y&quot;:0},&quot;bending&quot;:0.1,&quot;firstElementIsHead&quot;:true,&quot;customized&quot;:true}},&quot;e4338bbb-e4e1-41ce-be74-bc2c4273c78e&quot;:{&quot;id&quot;:&quot;e4338bbb-e4e1-41ce-be74-bc2c4273c78e&quot;,&quot;name&quot;:&quot;Neisseria (autolysis)&quot;,&quot;displayName&quot;:&quot;&quot;,&quot;type&quot;:&quot;FIGURE_OBJECT&quot;,&quot;relativeTransform&quot;:{&quot;translate&quot;:{&quot;x&quot;:-51.90136746141308,&quot;y&quot;:51.32197832903629},&quot;rotate&quot;:0.15972964185120772,&quot;skewX&quot;:-2.804749373152271e-17,&quot;scale&quot;:{&quot;x&quot;:0.24869559795690185,&quot;y&quot;:0.2486955979569018}},&quot;image&quot;:{&quot;url&quot;:&quot;https://icons.biorender.com/biorender/634086aac5bef10021d6a59a/20221007200738/image/neisseria-autolysis.png&quot;,&quot;fallbackUrl&quot;:&quot;https://res.cloudinary.com/dlcjuc3ej/image/upload/v1665173258/w0uby8jojohwsqltr5nj.svg#/keystone/api/icons/634086aac5bef10021d6a59a/20221007200738/image/neisseria-autolysis.svg&quot;,&quot;isPremium&quot;:false,&quot;size&quot;:{&quot;x&quot;:100,&quot;y&quot;:73.8255033557047}},&quot;source&quot;:{&quot;id&quot;:&quot;634086aac5bef10021d6a59a&quot;,&quot;type&quot;:&quot;ASSETS&quot;},&quot;isPremium&quot;:false,&quot;parent&quot;:{&quot;type&quot;:&quot;CHILD&quot;,&quot;parentId&quot;:&quot;dfafcff7-cdb2-40d2-8554-cec45ce9f584&quot;,&quot;order&quot;:&quot;99999999999997&quot;},&quot;opacity&quot;:0.74,&quot;styles&quot;:{&quot;editable&quot;:[{&quot;styleName&quot;:&quot;MONOCHROME_COLOR&quot;,&quot;index&quot;:0,&quot;color&quot;:&quot;#D73003&quot;},{&quot;styleName&quot;:&quot;SATURATE&quot;,&quot;index&quot;:0,&quot;value&quot;:60}]}},&quot;d2a6b4f9-9f03-4abc-a577-c7b67a98505b&quot;:{&quot;id&quot;:&quot;d2a6b4f9-9f03-4abc-a577-c7b67a98505b&quot;,&quot;name&quot;:&quot;Bacillus (flagellum, lysis)&quot;,&quot;displayName&quot;:&quot;Bacillus (with flagellum, lysing)&quot;,&quot;type&quot;:&quot;FIGURE_OBJECT&quot;,&quot;relativeTransform&quot;:{&quot;translate&quot;:{&quot;x&quot;:-59.44425522798113,&quot;y&quot;:66.76113240216708},&quot;rotate&quot;:-2.9421777558060342,&quot;skewX&quot;:-1.292926593916978e-16,&quot;scale&quot;:{&quot;x&quot;:0.28372905976784224,&quot;y&quot;:0.2837290597678422}},&quot;image&quot;:{&quot;url&quot;:&quot;https://icons.biorender.com/biorender/5df3d176a94dc900044872c0/bacillus-flagellum-lysis.png&quot;,&quot;fallbackUrl&quot;:&quot;https://res.cloudinary.com/dlcjuc3ej/image/upload/v1576259952/ebrlktgh9pconw71fgsq.svg#/keystone/api/icons/5df3d176a94dc900044872c0/bacillus-flagellum-lysis.svg&quot;,&quot;isPremium&quot;:false,&quot;size&quot;:{&quot;x&quot;:150,&quot;y&quot;:80.89887640449437}},&quot;source&quot;:{&quot;id&quot;:&quot;5df3d119a94dc900044872ad&quot;,&quot;type&quot;:&quot;ASSETS&quot;},&quot;isPremium&quot;:false,&quot;parent&quot;:{&quot;type&quot;:&quot;CHILD&quot;,&quot;parentId&quot;:&quot;dfafcff7-cdb2-40d2-8554-cec45ce9f584&quot;,&quot;order&quot;:&quot;99999999999998&quot;},&quot;styles&quot;:{&quot;editable&quot;:[{&quot;styleName&quot;:&quot;SATURATE&quot;,&quot;index&quot;:0,&quot;value&quot;:55}]}},&quot;b6eac997-06e5-4cb1-bca2-2646d655d620&quot;:{&quot;type&quot;:&quot;FIGURE_OBJECT&quot;,&quot;id&quot;:&quot;b6eac997-06e5-4cb1-bca2-2646d655d620&quot;,&quot;relativeTransform&quot;:{&quot;translate&quot;:{&quot;x&quot;:-651.4665796957352,&quot;y&quot;:152.58563497155274},&quot;rotate&quot;:1.5707963267948957},&quot;opacity&quot;:1,&quot;path&quot;:{&quot;type&quot;:&quot;POLY_LINE&quot;,&quot;points&quot;:[{&quot;x&quot;:-214.0993679864168,&quot;y&quot;:7.2399492091020425},{&quot;x&quot;:-212.1900993429964,&quot;y&quot;:44.128115133602265},{&quot;x&quot;:-176.73092754604653,&quot;y&quot;:82.06193542997148},{&quot;x&quot;:-113.02177136148886,&quot;y&quot;:100.79324578364375},{&quot;x&quot;:-51.002015381300076,&quot;y&quot;:100.79324578364385}],&quot;closed&quot;:false,&quot;selectedObjectIds&quot;:[&quot;efa0d506-a7a6-4e70-a453-b7fa8e11eba8&quot;],&quot;cornerRounding&quot;:{&quot;type&quot;:&quot;ARC_LENGTH&quot;,&quot;global&quot;:104.65122268703759}},&quot;pathStyles&quot;:[{&quot;type&quot;:&quot;FILL&quot;,&quot;fillStyle&quot;:&quot;rgba(0,0,0,0)&quot;},{&quot;type&quot;:&quot;STROKE&quot;,&quot;strokeStyle&quot;:&quot;#232323&quot;,&quot;lineWidth&quot;:1.5646823148961904,&quot;lineJoin&quot;:&quot;round&quot;}],&quot;pathMarkers&quot;:{&quot;markerEnd&quot;:{&quot;type&quot;:&quot;PATH&quot;,&quot;units&quot;:{&quot;type&quot;:&quot;STROKE_WIDTH&quot;,&quot;scale&quot;:1},&quot;orient&quot;:{&quot;type&quot;:&quot;AUTO_START_REVERSE&quot;},&quot;name&quot;:&quot;inhib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0,&quot;y&quot;:3,&quot;isEndPoint&quot;:true},{&quot;x&quot;:0,&quot;y&quot;:-3,&quot;isEndPoint&quot;:true}],&quot;closed&quot;:false}},&quot;pathStyles&quot;:[{&quot;type&quot;:&quot;STROKE&quot;,&quot;strokeStyle&quot;:&quot;context-stroke-flat&quot;,&quot;lineWidth&quot;:1,&quot;lineJoin&quot;:&quot;round&quot;}]}},&quot;isLocked&quot;:false,&quot;parent&quot;:{&quot;type&quot;:&quot;CHILD&quot;,&quot;parentId&quot;:&quot;dfafcff7-cdb2-40d2-8554-cec45ce9f584&quot;,&quot;order&quot;:&quot;002&quot;},&quot;connectorInfo&quot;:{&quot;connectedObjects&quot;:[],&quot;type&quot;:&quot;ELBOW&quot;,&quot;offset&quot;:{&quot;x&quot;:0,&quot;y&quot;:0},&quot;bending&quot;:0.1,&quot;firstElementIsHead&quot;:true,&quot;customized&quot;:true}},&quot;6a001eb0-c0f1-4716-ab86-ac823c115b97&quot;:{&quot;type&quot;:&quot;FIGURE_OBJECT&quot;,&quot;id&quot;:&quot;6a001eb0-c0f1-4716-ab86-ac823c115b97&quot;,&quot;relativeTransform&quot;:{&quot;translate&quot;:{&quot;x&quot;:-545.6219757713358,&quot;y&quot;:117.6421694057594},&quot;rotate&quot;:-1.570796326794896},&quot;opacity&quot;:1,&quot;path&quot;:{&quot;type&quot;:&quot;POLY_LINE&quot;,&quot;points&quot;:[{&quot;x&quot;:179.15590242062345,&quot;y&quot;:6.006233939007554},{&quot;x&quot;:177.55824825661358,&quot;y&quot;:36.608514110383894},{&quot;x&quot;:151.08601722715022,&quot;y&quot;:66.4570191095826},{&quot;x&quot;:120.53560482045937,&quot;y&quot;:75.76622740693396},{&quot;x&quot;:94.12016837349572,&quot;y&quot;:78.44183076262738},{&quot;x&quot;:56.8348948283384,&quot;y&quot;:78.4418307626274}],&quot;closed&quot;:false,&quot;selectedObjectIds&quot;:[&quot;efa0d506-a7a6-4e70-a453-b7fa8e11eba8&quot;],&quot;cornerRounding&quot;:{&quot;type&quot;:&quot;ARC_LENGTH&quot;,&quot;global&quot;:104.65122268703759}},&quot;pathStyles&quot;:[{&quot;type&quot;:&quot;FILL&quot;,&quot;fillStyle&quot;:&quot;rgba(0,0,0,0)&quot;},{&quot;type&quot;:&quot;STROKE&quot;,&quot;strokeStyle&quot;:&quot;#232323&quot;,&quot;lineWidth&quot;:1.5646823148961904,&quot;lineJoin&quot;:&quot;round&quot;}],&quot;pathMarkers&quot;:{&quot;markerEnd&quot;:{&quot;type&quot;:&quot;PATH&quot;,&quot;units&quot;:{&quot;type&quot;:&quot;STROKE_WIDTH&quot;,&quot;scale&quot;:1},&quot;orient&quot;:{&quot;type&quot;:&quot;CLIPPED_CHORD&quot;},&quot;clipDistance&quot;:4,&quot;name&quot;:&quot;arrow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0,&quot;y&quot;:0,&quot;isEndPoint&quot;:true},{&quot;x&quot;:-5,&quot;y&quot;:-2.5,&quot;isEndPoint&quot;:true},{&quot;x&quot;:-5,&quot;y&quot;:2.5,&quot;isEndPoint&quot;:true}],&quot;closed&quot;:true}},&quot;pathStyles&quot;:[{&quot;type&quot;:&quot;FILL&quot;,&quot;fillStyle&quot;:&quot;context-stroke-flat&quot;}]}},&quot;isLocked&quot;:false,&quot;parent&quot;:{&quot;type&quot;:&quot;CHILD&quot;,&quot;parentId&quot;:&quot;dfafcff7-cdb2-40d2-8554-cec45ce9f584&quot;,&quot;order&quot;:&quot;99999999999999&quot;},&quot;connectorInfo&quot;:{&quot;connectedObjects&quot;:[],&quot;type&quot;:&quot;ELBOW&quot;,&quot;offset&quot;:{&quot;x&quot;:0,&quot;y&quot;:0},&quot;bending&quot;:0.1,&quot;firstElementIsHead&quot;:true,&quot;customized&quot;:true}},&quot;ebb66d40-e2bb-4d64-b910-919566d45ffb&quot;:{&quot;id&quot;:&quot;ebb66d40-e2bb-4d64-b910-919566d45ffb&quot;,&quot;type&quot;:&quot;FIGURE_OBJECT&quot;,&quot;relativeTransform&quot;:{&quot;translate&quot;:{&quot;x&quot;:-726.9442568538345,&quot;y&quot;:167.85242799784942},&quot;rotate&quot;:0},&quot;text&quot;:{&quot;textData&quot;:{&quot;lineSpacing&quot;:&quot;normal&quot;,&quot;alignment&quot;:&quot;center&quot;,&quot;verticalAlign&quot;:&quot;TOP&quot;,&quot;lines&quot;:[{&quot;runs&quot;:[{&quot;style&quot;:{&quot;fontFamily&quot;:&quot;Roboto&quot;,&quot;fontSize&quot;:10.431215432641268,&quot;color&quot;:&quot;black&quot;,&quot;fontWeight&quot;:&quot;normal&quot;,&quot;fontStyle&quot;:&quot;normal&quot;,&quot;decoration&quot;:&quot;none&quot;},&quot;range&quot;:[0,29]}],&quot;text&quot;:&quot;Passive Diffusion of Nutrients&quot;}],&quot;_lastCaretLocation&quot;:{&quot;lineIndex&quot;:0,&quot;runIndex&quot;:-1,&quot;charIndex&quot;:-1,&quot;endOfLine&quot;:true}},&quot;format&quot;:&quot;BETTER_TEXT&quot;,&quot;size&quot;:{&quot;x&quot;:94.48707314952499,&quot;y&quot;:25.629496317999592},&quot;targetSize&quot;:{&quot;x&quot;:94.48707314952499,&quot;y&quot;:25.629496317999592}},&quot;parent&quot;:{&quot;type&quot;:&quot;CHILD&quot;,&quot;parentId&quot;:&quot;dfafcff7-cdb2-40d2-8554-cec45ce9f584&quot;,&quot;order&quot;:&quot;999999999&quot;}},&quot;675fcbda-25b4-4c0b-9de0-d46dc3c4bb94&quot;:{&quot;id&quot;:&quot;675fcbda-25b4-4c0b-9de0-d46dc3c4bb94&quot;,&quot;type&quot;:&quot;FIGURE_OBJECT&quot;,&quot;relativeTransform&quot;:{&quot;translate&quot;:{&quot;x&quot;:-315.0541267275771,&quot;y&quot;:173.66391879346259},&quot;rotate&quot;:0},&quot;text&quot;:{&quot;textData&quot;:{&quot;lineSpacing&quot;:&quot;normal&quot;,&quot;alignment&quot;:&quot;center&quot;,&quot;verticalAlign&quot;:&quot;TOP&quot;,&quot;lines&quot;:[{&quot;runs&quot;:[{&quot;style&quot;:{&quot;fontFamily&quot;:&quot;Roboto&quot;,&quot;fontSize&quot;:10.431215432641268,&quot;color&quot;:&quot;black&quot;,&quot;fontWeight&quot;:&quot;normal&quot;,&quot;fontStyle&quot;:&quot;normal&quot;,&quot;decoration&quot;:&quot;none&quot;},&quot;range&quot;:[0,41]}],&quot;text&quot;:&quot;Enhanced barrier function, mucus secretion&quot;}],&quot;_lastCaretLocation&quot;:{&quot;lineIndex&quot;:0,&quot;runIndex&quot;:-1,&quot;charIndex&quot;:-1,&quot;endOfLine&quot;:true}},&quot;format&quot;:&quot;BETTER_TEXT&quot;,&quot;size&quot;:{&quot;x&quot;:127.22478220888149,&quot;y&quot;:23.52239080060606},&quot;targetSize&quot;:{&quot;x&quot;:127.22478220888149,&quot;y&quot;:23.52239080060606}},&quot;parent&quot;:{&quot;type&quot;:&quot;CHILD&quot;,&quot;parentId&quot;:&quot;dfafcff7-cdb2-40d2-8554-cec45ce9f584&quot;,&quot;order&quot;:&quot;999999999999995&quot;}},&quot;83572fb1-2cb4-4f39-94b7-2ead4348b29d&quot;:{&quot;id&quot;:&quot;83572fb1-2cb4-4f39-94b7-2ead4348b29d&quot;,&quot;type&quot;:&quot;FIGURE_OBJECT&quot;,&quot;relativeTransform&quot;:{&quot;translate&quot;:{&quot;x&quot;:-198.03836686688953,&quot;y&quot;:86.15286765639713},&quot;rotate&quot;:0},&quot;text&quot;:{&quot;textData&quot;:{&quot;lineSpacing&quot;:&quot;normal&quot;,&quot;alignment&quot;:&quot;center&quot;,&quot;verticalAlign&quot;:&quot;TOP&quot;,&quot;lines&quot;:[{&quot;runs&quot;:[{&quot;style&quot;:{&quot;fontFamily&quot;:&quot;Roboto&quot;,&quot;fontSize&quot;:10.431215432641268,&quot;color&quot;:&quot;black&quot;,&quot;fontWeight&quot;:&quot;normal&quot;,&quot;fontStyle&quot;:&quot;normal&quot;,&quot;decoration&quot;:&quot;none&quot;,&quot;script&quot;:&quot;none&quot;},&quot;range&quot;:[0,52]}],&quot;text&quot;:&quot;SCFAs, Bile Acids, Amino Acids and Other metabolites &quot;}],&quot;_lastCaretLocation&quot;:{&quot;lineIndex&quot;:0,&quot;runIndex&quot;:0,&quot;charIndex&quot;:35}},&quot;format&quot;:&quot;BETTER_TEXT&quot;,&quot;size&quot;:{&quot;x&quot;:93.6767427901441,&quot;y&quot;:51.258992635999185},&quot;targetSize&quot;:{&quot;x&quot;:93.6767427901441,&quot;y&quot;:51.258992635999185}},&quot;parent&quot;:{&quot;type&quot;:&quot;CHILD&quot;,&quot;parentId&quot;:&quot;dfafcff7-cdb2-40d2-8554-cec45ce9f584&quot;,&quot;order&quot;:&quot;9995&quot;}},&quot;a31b1134-0805-43f8-aa6e-e5454631fbe9&quot;:{&quot;type&quot;:&quot;FIGURE_OBJECT&quot;,&quot;id&quot;:&quot;a31b1134-0805-43f8-aa6e-e5454631fbe9&quot;,&quot;parent&quot;:{&quot;type&quot;:&quot;CHILD&quot;,&quot;parentId&quot;:&quot;dfafcff7-cdb2-40d2-8554-cec45ce9f584&quot;,&quot;order&quot;:&quot;999993&quot;},&quot;relativeTransform&quot;:{&quot;translate&quot;:{&quot;x&quot;:-85.03572239655725,&quot;y&quot;:-10.118722772086242},&quot;rotate&quot;:-0.35019661246237427}},&quot;3cf5364b-d19a-4ab9-913b-461971e97296&quot;:{&quot;type&quot;:&quot;FIGURE_OBJECT&quot;,&quot;id&quot;:&quot;3cf5364b-d19a-4ab9-913b-461971e97296&quot;,&quot;relativeTransform&quot;:{&quot;translate&quot;:{&quot;x&quot;:-13.123396504975624,&quot;y&quot;:0.7906027401812714},&quot;rotate&quot;:1.0544143178088106,&quot;skewX&quot;:1.0600738876182068e-15},&quot;opacity&quot;:1,&quot;path&quot;:{&quot;type&quot;:&quot;TRIANGLE&quot;,&quot;size&quot;:{&quot;x&quot;:6.534134021452027,&quot;y&quot;:5.1669333503396295},&quot;cornerRounding&quot;:{&quot;type&quot;:&quot;ARC_LENGTH&quot;,&quot;global&quot;:0}},&quot;pathStyles&quot;:[{&quot;type&quot;:&quot;FILL&quot;,&quot;fillStyle&quot;:&quot;rgba(63, 120, 193, 1)&quot;},{&quot;type&quot;:&quot;STROKE&quot;,&quot;strokeStyle&quot;:&quot;rgba(19,54,122,1)&quot;,&quot;lineWidth&quot;:0.6122216086594696,&quot;lineJoin&quot;:&quot;round&quot;}],&quot;isLocked&quot;:false,&quot;parent&quot;:{&quot;type&quot;:&quot;CHILD&quot;,&quot;parentId&quot;:&quot;a31b1134-0805-43f8-aa6e-e5454631fbe9&quot;,&quot;order&quot;:&quot;1&quot;}},&quot;f2113ef9-dcd6-4b35-9e0b-8ca9581e7dfe&quot;:{&quot;type&quot;:&quot;FIGURE_OBJECT&quot;,&quot;id&quot;:&quot;f2113ef9-dcd6-4b35-9e0b-8ca9581e7dfe&quot;,&quot;relativeTransform&quot;:{&quot;translate&quot;:{&quot;x&quot;:-0.466935987260093,&quot;y&quot;:8.23281949702118},&quot;rotate&quot;:0,&quot;skewX&quot;:-1.110223024625158e-16},&quot;opacity&quot;:1,&quot;path&quot;:{&quot;type&quot;:&quot;TRIANGLE&quot;,&quot;size&quot;:{&quot;x&quot;:6.5341340214520205,&quot;y&quot;:5.166933350339634},&quot;cornerRounding&quot;:{&quot;type&quot;:&quot;ARC_LENGTH&quot;,&quot;global&quot;:0}},&quot;pathStyles&quot;:[{&quot;type&quot;:&quot;FILL&quot;,&quot;fillStyle&quot;:&quot;rgba(63, 120, 193, 1)&quot;},{&quot;type&quot;:&quot;STROKE&quot;,&quot;strokeStyle&quot;:&quot;rgba(19,54,122,1)&quot;,&quot;lineWidth&quot;:0.612221608659469,&quot;lineJoin&quot;:&quot;round&quot;}],&quot;isLocked&quot;:false,&quot;parent&quot;:{&quot;type&quot;:&quot;CHILD&quot;,&quot;parentId&quot;:&quot;a31b1134-0805-43f8-aa6e-e5454631fbe9&quot;,&quot;order&quot;:&quot;2&quot;}},&quot;83f5b680-d58c-4f3f-b6fe-77473de454fb&quot;:{&quot;type&quot;:&quot;FIGURE_OBJECT&quot;,&quot;id&quot;:&quot;83f5b680-d58c-4f3f-b6fe-77473de454fb&quot;,&quot;relativeTransform&quot;:{&quot;translate&quot;:{&quot;x&quot;:0.6004704889554744,&quot;y&quot;:-3.5858644289616275},&quot;rotate&quot;:1.0544143178088106,&quot;skewX&quot;:1.0600738876182068e-15},&quot;opacity&quot;:1,&quot;path&quot;:{&quot;type&quot;:&quot;TRIANGLE&quot;,&quot;size&quot;:{&quot;x&quot;:6.393599849652786,&quot;y&quot;:5.166933350339629},&quot;cornerRounding&quot;:{&quot;type&quot;:&quot;ARC_LENGTH&quot;,&quot;global&quot;:0}},&quot;pathStyles&quot;:[{&quot;type&quot;:&quot;FILL&quot;,&quot;fillStyle&quot;:&quot;rgba(63, 120, 193, 1)&quot;},{&quot;type&quot;:&quot;STROKE&quot;,&quot;strokeStyle&quot;:&quot;rgba(19,54,122,1)&quot;,&quot;lineWidth&quot;:0.6122216086594696,&quot;lineJoin&quot;:&quot;round&quot;}],&quot;isLocked&quot;:false,&quot;parent&quot;:{&quot;type&quot;:&quot;CHILD&quot;,&quot;parentId&quot;:&quot;a31b1134-0805-43f8-aa6e-e5454631fbe9&quot;,&quot;order&quot;:&quot;5&quot;}},&quot;45b71bf7-79fe-4e99-8176-a17bd2004849&quot;:{&quot;type&quot;:&quot;FIGURE_OBJECT&quot;,&quot;id&quot;:&quot;45b71bf7-79fe-4e99-8176-a17bd2004849&quot;,&quot;relativeTransform&quot;:{&quot;translate&quot;:{&quot;x&quot;:5.9955137718255544,&quot;y&quot;:-14.470301760520927},&quot;rotate&quot;:1.5707963267948974,&quot;skewX&quot;:1.110223024625142e-16},&quot;opacity&quot;:1,&quot;path&quot;:{&quot;type&quot;:&quot;TRIANGLE&quot;,&quot;size&quot;:{&quot;x&quot;:6.5341340214520285,&quot;y&quot;:5.166933350339628},&quot;cornerRounding&quot;:{&quot;type&quot;:&quot;ARC_LENGTH&quot;,&quot;global&quot;:0}},&quot;pathStyles&quot;:[{&quot;type&quot;:&quot;FILL&quot;,&quot;fillStyle&quot;:&quot;rgba(63, 120, 193, 1)&quot;},{&quot;type&quot;:&quot;STROKE&quot;,&quot;strokeStyle&quot;:&quot;rgba(19,54,122,1)&quot;,&quot;lineWidth&quot;:0.6122216086594698,&quot;lineJoin&quot;:&quot;round&quot;}],&quot;isLocked&quot;:false,&quot;parent&quot;:{&quot;type&quot;:&quot;CHILD&quot;,&quot;parentId&quot;:&quot;a31b1134-0805-43f8-aa6e-e5454631fbe9&quot;,&quot;order&quot;:&quot;6&quot;}},&quot;037901d8-cee8-4c5d-aa13-31ff8778f6c4&quot;:{&quot;type&quot;:&quot;FIGURE_OBJECT&quot;,&quot;id&quot;:&quot;037901d8-cee8-4c5d-aa13-31ff8778f6c4&quot;,&quot;relativeTransform&quot;:{&quot;translate&quot;:{&quot;x&quot;:15.28357383276605,&quot;y&quot;:0.8109380736319628},&quot;rotate&quot;:2.4391124239436057,&quot;skewX&quot;:-1.6563654494034486e-15},&quot;opacity&quot;:1,&quot;path&quot;:{&quot;type&quot;:&quot;TRIANGLE&quot;,&quot;size&quot;:{&quot;x&quot;:6.534134021452023,&quot;y&quot;:5.166933350339635},&quot;cornerRounding&quot;:{&quot;type&quot;:&quot;ARC_LENGTH&quot;,&quot;global&quot;:0}},&quot;pathStyles&quot;:[{&quot;type&quot;:&quot;FILL&quot;,&quot;fillStyle&quot;:&quot;rgba(63, 120, 193, 1)&quot;},{&quot;type&quot;:&quot;STROKE&quot;,&quot;strokeStyle&quot;:&quot;rgba(19,54,122,1)&quot;,&quot;lineWidth&quot;:0.6122216086594693,&quot;lineJoin&quot;:&quot;round&quot;}],&quot;isLocked&quot;:false,&quot;parent&quot;:{&quot;type&quot;:&quot;CHILD&quot;,&quot;parentId&quot;:&quot;a31b1134-0805-43f8-aa6e-e5454631fbe9&quot;,&quot;order&quot;:&quot;7&quot;}},&quot;30590122-5397-4ef3-865a-fa49a75523e6&quot;:{&quot;type&quot;:&quot;FIGURE_OBJECT&quot;,&quot;id&quot;:&quot;30590122-5397-4ef3-865a-fa49a75523e6&quot;,&quot;parent&quot;:{&quot;type&quot;:&quot;CHILD&quot;,&quot;parentId&quot;:&quot;dfafcff7-cdb2-40d2-8554-cec45ce9f584&quot;,&quot;order&quot;:&quot;999991&quot;},&quot;relativeTransform&quot;:{&quot;translate&quot;:{&quot;x&quot;:-85.03572239655725,&quot;y&quot;:-10.118722772086242},&quot;rotate&quot;:-0.35019661246237427}},&quot;a9e484ed-bc47-4ca6-94f7-31d1c2f7ed8a&quot;:{&quot;type&quot;:&quot;FIGURE_OBJECT&quot;,&quot;id&quot;:&quot;a9e484ed-bc47-4ca6-94f7-31d1c2f7ed8a&quot;,&quot;name&quot;:&quot;Sphere&quot;,&quot;relativeTransform&quot;:{&quot;translate&quot;:{&quot;x&quot;:7.46240766325171,&quot;y&quot;:-4.141623537117855},&quot;rotate&quot;:0,&quot;skewX&quot;:-1.110223024625158e-16,&quot;scale&quot;:{&quot;x&quot;:0.0295826727784168,&quot;y&quot;:0.029582672778416835}},&quot;opacity&quot;:1,&quot;image&quot;:{&quot;url&quot;:&quot;https://icons.biorender.com/biorender/5f4529c2929bce0028c9f86b/sphere.png&quot;,&quot;fallbackUrl&quot;:&quot;https://res.cloudinary.com/dlcjuc3ej/image/upload/v1598368171/r3gmkrsx4p6d5m5gvgpg.svg#/keystone/api/icons/5f4529c2929bce0028c9f86b/sphere.svg&quot;,&quot;size&quot;:{&quot;x&quot;:150,&quot;y&quot;:150},&quot;isPremium&quot;:false},&quot;source&quot;:{&quot;id&quot;:&quot;5b8847989629ce1400901caa&quot;,&quot;type&quot;:&quot;ASSETS&quot;},&quot;pathStyles&quot;:[{&quot;type&quot;:&quot;FILL&quot;,&quot;fillStyle&quot;:&quot;rgb(0,0,0)&quot;}],&quot;isLocked&quot;:false,&quot;parent&quot;:{&quot;type&quot;:&quot;CHILD&quot;,&quot;parentId&quot;:&quot;30590122-5397-4ef3-865a-fa49a75523e6&quot;,&quot;order&quot;:&quot;1&quot;}},&quot;7b359cf9-314a-4d7e-8fce-a9222e68537d&quot;:{&quot;type&quot;:&quot;FIGURE_OBJECT&quot;,&quot;id&quot;:&quot;7b359cf9-314a-4d7e-8fce-a9222e68537d&quot;,&quot;name&quot;:&quot;Sphere&quot;,&quot;relativeTransform&quot;:{&quot;translate&quot;:{&quot;x&quot;:-3.0231204699160017,&quot;y&quot;:-12.061146524305396},&quot;rotate&quot;:0,&quot;skewX&quot;:-1.110223024625158e-16,&quot;scale&quot;:{&quot;x&quot;:0.0295826727784168,&quot;y&quot;:0.029582672778416835}},&quot;opacity&quot;:1,&quot;image&quot;:{&quot;url&quot;:&quot;https://icons.biorender.com/biorender/5f4529c2929bce0028c9f86b/sphere.png&quot;,&quot;fallbackUrl&quot;:&quot;https://res.cloudinary.com/dlcjuc3ej/image/upload/v1598368171/r3gmkrsx4p6d5m5gvgpg.svg#/keystone/api/icons/5f4529c2929bce0028c9f86b/sphere.svg&quot;,&quot;size&quot;:{&quot;x&quot;:150,&quot;y&quot;:150},&quot;isPremium&quot;:false},&quot;source&quot;:{&quot;id&quot;:&quot;5b8847989629ce1400901caa&quot;,&quot;type&quot;:&quot;ASSETS&quot;},&quot;pathStyles&quot;:[{&quot;type&quot;:&quot;FILL&quot;,&quot;fillStyle&quot;:&quot;rgb(0,0,0)&quot;}],&quot;isLocked&quot;:false,&quot;parent&quot;:{&quot;type&quot;:&quot;CHILD&quot;,&quot;parentId&quot;:&quot;30590122-5397-4ef3-865a-fa49a75523e6&quot;,&quot;order&quot;:&quot;2&quot;}},&quot;66d27a7c-ca24-4e32-a4dc-254c000f716c&quot;:{&quot;type&quot;:&quot;FIGURE_OBJECT&quot;,&quot;id&quot;:&quot;66d27a7c-ca24-4e32-a4dc-254c000f716c&quot;,&quot;name&quot;:&quot;Sphere&quot;,&quot;relativeTransform&quot;:{&quot;translate&quot;:{&quot;x&quot;:12.908208293388457,&quot;y&quot;:-9.417829097749118},&quot;rotate&quot;:0,&quot;skewX&quot;:-1.110223024625158e-16,&quot;scale&quot;:{&quot;x&quot;:0.0295826727784168,&quot;y&quot;:0.029582672778416835}},&quot;opacity&quot;:1,&quot;image&quot;:{&quot;url&quot;:&quot;https://icons.biorender.com/biorender/5f4529c2929bce0028c9f86b/sphere.png&quot;,&quot;fallbackUrl&quot;:&quot;https://res.cloudinary.com/dlcjuc3ej/image/upload/v1598368171/r3gmkrsx4p6d5m5gvgpg.svg#/keystone/api/icons/5f4529c2929bce0028c9f86b/sphere.svg&quot;,&quot;size&quot;:{&quot;x&quot;:150,&quot;y&quot;:150},&quot;isPremium&quot;:false},&quot;source&quot;:{&quot;id&quot;:&quot;5b8847989629ce1400901caa&quot;,&quot;type&quot;:&quot;ASSETS&quot;},&quot;pathStyles&quot;:[{&quot;type&quot;:&quot;FILL&quot;,&quot;fillStyle&quot;:&quot;rgb(0,0,0)&quot;}],&quot;isLocked&quot;:false,&quot;parent&quot;:{&quot;type&quot;:&quot;CHILD&quot;,&quot;parentId&quot;:&quot;30590122-5397-4ef3-865a-fa49a75523e6&quot;,&quot;order&quot;:&quot;3&quot;}},&quot;3eec58a7-bc63-437b-8b64-5ca483d982b5&quot;:{&quot;type&quot;:&quot;FIGURE_OBJECT&quot;,&quot;id&quot;:&quot;3eec58a7-bc63-437b-8b64-5ca483d982b5&quot;,&quot;name&quot;:&quot;Sphere&quot;,&quot;relativeTransform&quot;:{&quot;translate&quot;:{&quot;x&quot;:5.995330695115028,&quot;y&quot;:5.6117189014518205},&quot;rotate&quot;:0,&quot;skewX&quot;:-1.110223024625158e-16,&quot;scale&quot;:{&quot;x&quot;:0.0295826727784168,&quot;y&quot;:0.029582672778416835}},&quot;opacity&quot;:1,&quot;image&quot;:{&quot;url&quot;:&quot;https://icons.biorender.com/biorender/5f4529c2929bce0028c9f86b/sphere.png&quot;,&quot;fallbackUrl&quot;:&quot;https://res.cloudinary.com/dlcjuc3ej/image/upload/v1598368171/r3gmkrsx4p6d5m5gvgpg.svg#/keystone/api/icons/5f4529c2929bce0028c9f86b/sphere.svg&quot;,&quot;size&quot;:{&quot;x&quot;:150,&quot;y&quot;:150},&quot;isPremium&quot;:false},&quot;source&quot;:{&quot;id&quot;:&quot;5b8847989629ce1400901caa&quot;,&quot;type&quot;:&quot;ASSETS&quot;},&quot;pathStyles&quot;:[{&quot;type&quot;:&quot;FILL&quot;,&quot;fillStyle&quot;:&quot;rgb(0,0,0)&quot;}],&quot;isLocked&quot;:false,&quot;parent&quot;:{&quot;type&quot;:&quot;CHILD&quot;,&quot;parentId&quot;:&quot;30590122-5397-4ef3-865a-fa49a75523e6&quot;,&quot;order&quot;:&quot;5&quot;}},&quot;6af1144d-3439-4e6b-b58a-8f7e8e575870&quot;:{&quot;type&quot;:&quot;FIGURE_OBJECT&quot;,&quot;id&quot;:&quot;6af1144d-3439-4e6b-b58a-8f7e8e575870&quot;,&quot;name&quot;:&quot;Sphere&quot;,&quot;relativeTransform&quot;:{&quot;translate&quot;:{&quot;x&quot;:-10.31893753170622,&quot;y&quot;:-6.84199744465009},&quot;rotate&quot;:0,&quot;skewX&quot;:-1.1102230246251583e-16,&quot;scale&quot;:{&quot;x&quot;:0.029677403120156973,&quot;y&quot;:0.029677403120157014}},&quot;opacity&quot;:1,&quot;image&quot;:{&quot;url&quot;:&quot;https://icons.biorender.com/biorender/5f4529c2929bce0028c9f86b/sphere.png&quot;,&quot;fallbackUrl&quot;:&quot;https://res.cloudinary.com/dlcjuc3ej/image/upload/v1598368171/r3gmkrsx4p6d5m5gvgpg.svg#/keystone/api/icons/5f4529c2929bce0028c9f86b/sphere.svg&quot;,&quot;size&quot;:{&quot;x&quot;:150,&quot;y&quot;:150},&quot;isPremium&quot;:false},&quot;source&quot;:{&quot;id&quot;:&quot;5b8847989629ce1400901caa&quot;,&quot;type&quot;:&quot;ASSETS&quot;},&quot;pathStyles&quot;:[{&quot;type&quot;:&quot;FILL&quot;,&quot;fillStyle&quot;:&quot;rgb(0,0,0)&quot;}],&quot;isLocked&quot;:false,&quot;parent&quot;:{&quot;type&quot;:&quot;CHILD&quot;,&quot;parentId&quot;:&quot;30590122-5397-4ef3-865a-fa49a75523e6&quot;,&quot;order&quot;:&quot;6&quot;}},&quot;b4c04a52-f699-4090-a1f9-6d34916ba453&quot;:{&quot;type&quot;:&quot;FIGURE_OBJECT&quot;,&quot;id&quot;:&quot;b4c04a52-f699-4090-a1f9-6d34916ba453&quot;,&quot;name&quot;:&quot;Sphere&quot;,&quot;relativeTransform&quot;:{&quot;translate&quot;:{&quot;x&quot;:-6.620883941968861,&quot;y&quot;:5.605026200832711},&quot;rotate&quot;:0,&quot;skewX&quot;:-1.1102230246251583e-16,&quot;scale&quot;:{&quot;x&quot;:0.029677403120156973,&quot;y&quot;:0.029677403120157014}},&quot;opacity&quot;:1,&quot;image&quot;:{&quot;url&quot;:&quot;https://icons.biorender.com/biorender/5f4529c2929bce0028c9f86b/sphere.png&quot;,&quot;fallbackUrl&quot;:&quot;https://res.cloudinary.com/dlcjuc3ej/image/upload/v1598368171/r3gmkrsx4p6d5m5gvgpg.svg#/keystone/api/icons/5f4529c2929bce0028c9f86b/sphere.svg&quot;,&quot;size&quot;:{&quot;x&quot;:150,&quot;y&quot;:150},&quot;isPremium&quot;:false},&quot;source&quot;:{&quot;id&quot;:&quot;5b8847989629ce1400901caa&quot;,&quot;type&quot;:&quot;ASSETS&quot;},&quot;pathStyles&quot;:[{&quot;type&quot;:&quot;FILL&quot;,&quot;fillStyle&quot;:&quot;rgb(0,0,0)&quot;}],&quot;isLocked&quot;:false,&quot;parent&quot;:{&quot;type&quot;:&quot;CHILD&quot;,&quot;parentId&quot;:&quot;30590122-5397-4ef3-865a-fa49a75523e6&quot;,&quot;order&quot;:&quot;7&quot;}},&quot;7f74b52b-8628-4f67-a79d-a66c7c766988&quot;:{&quot;type&quot;:&quot;FIGURE_OBJECT&quot;,&quot;id&quot;:&quot;7f74b52b-8628-4f67-a79d-a66c7c766988&quot;,&quot;name&quot;:&quot;Sphere&quot;,&quot;relativeTransform&quot;:{&quot;translate&quot;:{&quot;x&quot;:12.914913059339522,&quot;y&quot;:8.896524361057876},&quot;rotate&quot;:0,&quot;skewX&quot;:-1.1102230246251583e-16,&quot;scale&quot;:{&quot;x&quot;:0.029677403120156973,&quot;y&quot;:0.029677403120157014}},&quot;opacity&quot;:1,&quot;image&quot;:{&quot;url&quot;:&quot;https://icons.biorender.com/biorender/5f4529c2929bce0028c9f86b/sphere.png&quot;,&quot;fallbackUrl&quot;:&quot;https://res.cloudinary.com/dlcjuc3ej/image/upload/v1598368171/r3gmkrsx4p6d5m5gvgpg.svg#/keystone/api/icons/5f4529c2929bce0028c9f86b/sphere.svg&quot;,&quot;size&quot;:{&quot;x&quot;:150,&quot;y&quot;:150},&quot;isPremium&quot;:false},&quot;source&quot;:{&quot;id&quot;:&quot;5b8847989629ce1400901caa&quot;,&quot;type&quot;:&quot;ASSETS&quot;},&quot;pathStyles&quot;:[{&quot;type&quot;:&quot;FILL&quot;,&quot;fillStyle&quot;:&quot;rgb(0,0,0)&quot;}],&quot;isLocked&quot;:false,&quot;parent&quot;:{&quot;type&quot;:&quot;CHILD&quot;,&quot;parentId&quot;:&quot;30590122-5397-4ef3-865a-fa49a75523e6&quot;,&quot;order&quot;:&quot;8&quot;}},&quot;409667f0-66d1-4c92-8a15-e9e3bf481ad1&quot;:{&quot;id&quot;:&quot;409667f0-66d1-4c92-8a15-e9e3bf481ad1&quot;,&quot;type&quot;:&quot;FIGURE_OBJECT&quot;,&quot;relativeTransform&quot;:{&quot;translate&quot;:{&quot;x&quot;:-321.6091526858161,&quot;y&quot;:74.2534586516116},&quot;rotate&quot;:0},&quot;text&quot;:{&quot;textData&quot;:{&quot;lineSpacing&quot;:&quot;normal&quot;,&quot;alignment&quot;:&quot;center&quot;,&quot;verticalAlign&quot;:&quot;TOP&quot;,&quot;lines&quot;:[{&quot;runs&quot;:[{&quot;style&quot;:{&quot;fontFamily&quot;:&quot;Roboto&quot;,&quot;fontSize&quot;:10.431215432641268,&quot;color&quot;:&quot;black&quot;,&quot;fontWeight&quot;:&quot;normal&quot;,&quot;fontStyle&quot;:&quot;normal&quot;,&quot;decoration&quot;:&quot;none&quot;,&quot;script&quot;:&quot;none&quot;},&quot;range&quot;:[0,82]}],&quot;text&quot;:&quot;Microbial cellular ingredients (cell wall, DNA, nucleotides, AAs, fatty acids etc.)&quot;}],&quot;_lastCaretLocation&quot;:{&quot;lineIndex&quot;:0,&quot;runIndex&quot;:0,&quot;charIndex&quot;:59}},&quot;format&quot;:&quot;BETTER_TEXT&quot;,&quot;size&quot;:{&quot;x&quot;:93.6767427901441,&quot;y&quot;:64.07374079499898},&quot;targetSize&quot;:{&quot;x&quot;:93.6767427901441,&quot;y&quot;:64.07374079499898}},&quot;parent&quot;:{&quot;type&quot;:&quot;CHILD&quot;,&quot;parentId&quot;:&quot;dfafcff7-cdb2-40d2-8554-cec45ce9f584&quot;,&quot;order&quot;:&quot;999999999999997&quot;}},&quot;8506ad06-1704-4635-909e-7d515e39fc76&quot;:{&quot;id&quot;:&quot;8506ad06-1704-4635-909e-7d515e39fc76&quot;,&quot;name&quot;:&quot;Drinking water (symbol)&quot;,&quot;displayName&quot;:&quot;&quot;,&quot;type&quot;:&quot;FIGURE_OBJECT&quot;,&quot;relativeTransform&quot;:{&quot;translate&quot;:{&quot;x&quot;:-532.3350851734469,&quot;y&quot;:117.1634117394267},&quot;rotate&quot;:6.283185307179586,&quot;skewX&quot;:0,&quot;scale&quot;:{&quot;x&quot;:-1.1278285702827264,&quot;y&quot;:0.9153391542142711}},&quot;image&quot;:{&quot;url&quot;:&quot;https://icons.cdn.biorender.com/biorender/63e11e2ae1a83f0021e054b0/20230206153552/image/63e11e2ae1a83f0021e054b0.png&quot;,&quot;isPremium&quot;:false,&quot;isOrgIcon&quot;:false,&quot;size&quot;:{&quot;x&quot;:70,&quot;y&quot;:120.57416267942585}},&quot;source&quot;:{&quot;id&quot;:&quot;63e11e2ae1a83f0021e054b0&quot;,&quot;version&quot;:&quot;20230206153552&quot;,&quot;type&quot;:&quot;ASSETS&quot;},&quot;isPremium&quot;:false,&quot;parent&quot;:{&quot;type&quot;:&quot;CHILD&quot;,&quot;parentId&quot;:&quot;1a779eaa-cb6a-449a-a2fd-38ce17b2b05d&quot;,&quot;order&quot;:&quot;5&quot;}},&quot;baa72cd8-a422-4208-8703-3e334959b430&quot;:{&quot;id&quot;:&quot;baa72cd8-a422-4208-8703-3e334959b430&quot;,&quot;name&quot;:&quot;Toilet&quot;,&quot;displayName&quot;:&quot;&quot;,&quot;type&quot;:&quot;FIGURE_OBJECT&quot;,&quot;relativeTransform&quot;:{&quot;translate&quot;:{&quot;x&quot;:-424.0686473135198,&quot;y&quot;:103.12182277614365},&quot;rotate&quot;:6.283185307179586,&quot;skewX&quot;:0,&quot;scale&quot;:{&quot;x&quot;:-0.7648828710156947,&quot;y&quot;:0.7111014931609363}},&quot;image&quot;:{&quot;url&quot;:&quot;https://icons.cdn.biorender.com/biorender/60413e81b8cfab00263b2d37/20210304201346/image/60413e81b8cfab00263b2d37.png&quot;,&quot;isPremium&quot;:false,&quot;isOrgIcon&quot;:false,&quot;size&quot;:{&quot;x&quot;:100,&quot;y&quot;:129.97032640949553}},&quot;source&quot;:{&quot;id&quot;:&quot;60413e81b8cfab00263b2d37&quot;,&quot;version&quot;:&quot;20210304201346&quot;,&quot;type&quot;:&quot;ASSETS&quot;},&quot;isPremium&quot;:false,&quot;parent&quot;:{&quot;type&quot;:&quot;CHILD&quot;,&quot;parentId&quot;:&quot;d82006fd-c8eb-48e3-8e6c-cf946ae4133d&quot;,&quot;order&quot;:&quot;5&quot;}},&quot;1a779eaa-cb6a-449a-a2fd-38ce17b2b05d&quot;:{&quot;type&quot;:&quot;FIGURE_OBJECT&quot;,&quot;id&quot;:&quot;1a779eaa-cb6a-449a-a2fd-38ce17b2b05d&quot;,&quot;parent&quot;:{&quot;type&quot;:&quot;CHILD&quot;,&quot;parentId&quot;:&quot;d82006fd-c8eb-48e3-8e6c-cf946ae4133d&quot;,&quot;order&quot;:&quot;1&quot;},&quot;relativeTransform&quot;:{&quot;translate&quot;:{&quot;x&quot;:139.75995645266988,&quot;y&quot;:-32.34837204756849},&quot;rotate&quot;:-2.4492935982947064e-16,&quot;skewX&quot;:0,&quot;scale&quot;:{&quot;x&quot;:1,&quot;y&quot;:1}}},&quot;371eaf00-ddc0-460a-aea1-ea888822d9fc&quot;:{&quot;type&quot;:&quot;FIGURE_OBJECT&quot;,&quot;id&quot;:&quot;371eaf00-ddc0-460a-aea1-ea888822d9fc&quot;,&quot;parent&quot;:{&quot;type&quot;:&quot;CROP&quot;,&quot;parentId&quot;:&quot;1a779eaa-cb6a-449a-a2fd-38ce17b2b05d&quot;,&quot;order&quot;:&quot;5&quot;},&quot;relativeTransform&quot;:{&quot;translate&quot;:{&quot;x&quot;:-532.3350851734469,&quot;y&quot;:93.36459372985566},&quot;rotate&quot;:6.283185307179586,&quot;skewX&quot;:0,&quot;scale&quot;:{&quot;x&quot;:-39.47399995989543,&quot;y&quot;:31.38430803396875}},&quot;path&quot;:{&quot;type&quot;:&quot;RECT&quot;,&quot;size&quot;:{&quot;x&quot;:2,&quot;y&quot;:2}},&quot;pathStyles&quot;:[{&quot;type&quot;:&quot;FILL&quot;,&quot;fillStyle&quot;:&quot;#fff&quot;}],&quot;isFrozen&quot;:true},&quot;557cbf9b-0f79-455a-a7a5-eae8d22ec598&quot;:{&quot;relativeTransform&quot;:{&quot;translate&quot;:{&quot;x&quot;:-600.1367985202412,&quot;y&quot;:85.28215554034998},&quot;rotate&quot;:0},&quot;type&quot;:&quot;FIGURE_OBJECT&quot;,&quot;id&quot;:&quot;557cbf9b-0f79-455a-a7a5-eae8d22ec598&quot;,&quot;name&quot;:&quot;Spheres (cluster 4)&quot;,&quot;displayName&quot;:&quot;Cluster of spheres 4&quot;,&quot;opacity&quot;:1,&quot;source&quot;:{&quot;id&quot;:&quot;5f452e48b9b80500a9c8bc3a&quot;,&quot;type&quot;:&quot;ASSETS&quot;},&quot;pathStyles&quot;:[{&quot;type&quot;:&quot;FILL&quot;,&quot;fillStyle&quot;:&quot;rgb(0,0,0)&quot;}],&quot;isLocked&quot;:false,&quot;parent&quot;:{&quot;type&quot;:&quot;CHILD&quot;,&quot;parentId&quot;:&quot;dfafcff7-cdb2-40d2-8554-cec45ce9f584&quot;,&quot;order&quot;:&quot;999999999999998&quot;},&quot;isPremium&quot;:true},&quot;208ea990-2236-4270-8cc4-06bb30535453&quot;:{&quot;type&quot;:&quot;FIGURE_OBJECT&quot;,&quot;id&quot;:&quot;208ea990-2236-4270-8cc4-06bb30535453&quot;,&quot;name&quot;:&quot;Sphere&quot;,&quot;relativeTransform&quot;:{&quot;translate&quot;:{&quot;x&quot;:-8.495748082224921,&quot;y&quot;:-3.9325003918672494},&quot;rotate&quot;:-0.33986149242897784,&quot;skewX&quot;:7.280129378133189e-17,&quot;scale&quot;:{&quot;x&quot;:0.027287929856580732,&quot;y&quot;:0.027287929856580732}},&quot;opacity&quot;:1,&quot;image&quot;:{&quot;url&quot;:&quot;https://icons.biorender.com/biorender/5f4529c2929bce0028c9f86e/sphere.png&quot;,&quot;fallbackUrl&quot;:&quot;https://res.cloudinary.com/dlcjuc3ej/image/upload/v1598368171/r8fojimv6yhobm8sdm16.svg#/keystone/api/icons/5f4529c2929bce0028c9f86e/sphere.svg&quot;,&quot;size&quot;:{&quot;x&quot;:150,&quot;y&quot;:150},&quot;isPremium&quot;:false},&quot;source&quot;:{&quot;id&quot;:&quot;5b8847989629ce1400901caa&quot;,&quot;type&quot;:&quot;ASSETS&quot;},&quot;pathStyles&quot;:[{&quot;type&quot;:&quot;FILL&quot;,&quot;fillStyle&quot;:&quot;rgb(0,0,0)&quot;}],&quot;isLocked&quot;:false,&quot;parent&quot;:{&quot;type&quot;:&quot;CHILD&quot;,&quot;parentId&quot;:&quot;557cbf9b-0f79-455a-a7a5-eae8d22ec598&quot;,&quot;order&quot;:&quot;02&quot;}},&quot;2495386c-275b-4f18-8bed-1c7026b0a312&quot;:{&quot;type&quot;:&quot;FIGURE_OBJECT&quot;,&quot;id&quot;:&quot;2495386c-275b-4f18-8bed-1c7026b0a312&quot;,&quot;name&quot;:&quot;Sphere&quot;,&quot;relativeTransform&quot;:{&quot;translate&quot;:{&quot;x&quot;:-2.8412901284532968,&quot;y&quot;:4.220223915765266},&quot;rotate&quot;:0,&quot;skewX&quot;:0,&quot;scale&quot;:{&quot;x&quot;:0.02728792985658073,&quot;y&quot;:0.02728792985658073}},&quot;opacity&quot;:1,&quot;image&quot;:{&quot;url&quot;:&quot;https://icons.biorender.com/biorender/5f4529c2929bce0028c9f86e/sphere.png&quot;,&quot;fallbackUrl&quot;:&quot;https://res.cloudinary.com/dlcjuc3ej/image/upload/v1598368171/r8fojimv6yhobm8sdm16.svg#/keystone/api/icons/5f4529c2929bce0028c9f86e/sphere.svg&quot;,&quot;size&quot;:{&quot;x&quot;:150,&quot;y&quot;:150},&quot;isPremium&quot;:false},&quot;source&quot;:{&quot;id&quot;:&quot;5b8847989629ce1400901caa&quot;,&quot;type&quot;:&quot;ASSETS&quot;},&quot;pathStyles&quot;:[{&quot;type&quot;:&quot;FILL&quot;,&quot;fillStyle&quot;:&quot;rgb(0,0,0)&quot;}],&quot;isLocked&quot;:false,&quot;parent&quot;:{&quot;type&quot;:&quot;CHILD&quot;,&quot;parentId&quot;:&quot;557cbf9b-0f79-455a-a7a5-eae8d22ec598&quot;,&quot;order&quot;:&quot;05&quot;}},&quot;ba91eeb9-1602-40cb-a1a7-bea458b71585&quot;:{&quot;type&quot;:&quot;FIGURE_OBJECT&quot;,&quot;id&quot;:&quot;ba91eeb9-1602-40cb-a1a7-bea458b71585&quot;,&quot;name&quot;:&quot;Sphere&quot;,&quot;relativeTransform&quot;:{&quot;translate&quot;:{&quot;x&quot;:1.251885340578592,&quot;y&quot;:-2.853735132385168},&quot;rotate&quot;:0,&quot;skewX&quot;:0,&quot;scale&quot;:{&quot;x&quot;:0.02728792985658073,&quot;y&quot;:0.02728792985658073}},&quot;opacity&quot;:1,&quot;image&quot;:{&quot;url&quot;:&quot;https://icons.biorender.com/biorender/5f4529c2929bce0028c9f86e/sphere.png&quot;,&quot;fallbackUrl&quot;:&quot;https://res.cloudinary.com/dlcjuc3ej/image/upload/v1598368171/r8fojimv6yhobm8sdm16.svg#/keystone/api/icons/5f4529c2929bce0028c9f86e/sphere.svg&quot;,&quot;size&quot;:{&quot;x&quot;:150,&quot;y&quot;:150},&quot;isPremium&quot;:false},&quot;source&quot;:{&quot;id&quot;:&quot;5b8847989629ce1400901caa&quot;,&quot;type&quot;:&quot;ASSETS&quot;},&quot;pathStyles&quot;:[{&quot;type&quot;:&quot;FILL&quot;,&quot;fillStyle&quot;:&quot;rgb(0,0,0)&quot;}],&quot;isLocked&quot;:false,&quot;parent&quot;:{&quot;type&quot;:&quot;CHILD&quot;,&quot;parentId&quot;:&quot;557cbf9b-0f79-455a-a7a5-eae8d22ec598&quot;,&quot;order&quot;:&quot;1&quot;}},&quot;4427b1be-043c-42d8-bdc2-558e292eeea7&quot;:{&quot;type&quot;:&quot;FIGURE_OBJECT&quot;,&quot;id&quot;:&quot;4427b1be-043c-42d8-bdc2-558e292eeea7&quot;,&quot;name&quot;:&quot;Sphere&quot;,&quot;relativeTransform&quot;:{&quot;translate&quot;:{&quot;x&quot;:7.26924987908189,&quot;y&quot;:1.9779350754629708},&quot;rotate&quot;:0,&quot;skewX&quot;:0,&quot;scale&quot;:{&quot;x&quot;:0.02728792985658073,&quot;y&quot;:0.02728792985658073}},&quot;opacity&quot;:1,&quot;image&quot;:{&quot;url&quot;:&quot;https://icons.biorender.com/biorender/5f4529c2929bce0028c9f86e/sphere.png&quot;,&quot;fallbackUrl&quot;:&quot;https://res.cloudinary.com/dlcjuc3ej/image/upload/v1598368171/r8fojimv6yhobm8sdm16.svg#/keystone/api/icons/5f4529c2929bce0028c9f86e/sphere.svg&quot;,&quot;size&quot;:{&quot;x&quot;:150,&quot;y&quot;:150},&quot;isPremium&quot;:false},&quot;source&quot;:{&quot;id&quot;:&quot;5b8847989629ce1400901caa&quot;,&quot;type&quot;:&quot;ASSETS&quot;},&quot;pathStyles&quot;:[{&quot;type&quot;:&quot;FILL&quot;,&quot;fillStyle&quot;:&quot;rgb(0,0,0)&quot;}],&quot;isLocked&quot;:false,&quot;parent&quot;:{&quot;type&quot;:&quot;CHILD&quot;,&quot;parentId&quot;:&quot;557cbf9b-0f79-455a-a7a5-eae8d22ec598&quot;,&quot;order&quot;:&quot;15&quot;}},&quot;63ddbdc1-9888-48d9-aaba-26d7a1446a97&quot;:{&quot;type&quot;:&quot;FIGURE_OBJECT&quot;,&quot;id&quot;:&quot;63ddbdc1-9888-48d9-aaba-26d7a1446a97&quot;,&quot;name&quot;:&quot;Sphere&quot;,&quot;relativeTransform&quot;:{&quot;translate&quot;:{&quot;x&quot;:-12.949872202140284,&quot;y&quot;:1.9842865906231961},&quot;rotate&quot;:-0.33986149242897784,&quot;skewX&quot;:7.280129378133189e-17,&quot;scale&quot;:{&quot;x&quot;:0.027287929856580732,&quot;y&quot;:0.027287929856580732}},&quot;opacity&quot;:1,&quot;image&quot;:{&quot;url&quot;:&quot;https://icons.biorender.com/biorender/5f4529c2929bce0028c9f86e/sphere.png&quot;,&quot;fallbackUrl&quot;:&quot;https://res.cloudinary.com/dlcjuc3ej/image/upload/v1598368171/r8fojimv6yhobm8sdm16.svg#/keystone/api/icons/5f4529c2929bce0028c9f86e/sphere.svg&quot;,&quot;size&quot;:{&quot;x&quot;:150,&quot;y&quot;:150},&quot;isPremium&quot;:false},&quot;source&quot;:{&quot;id&quot;:&quot;5b8847989629ce1400901caa&quot;,&quot;type&quot;:&quot;ASSETS&quot;},&quot;pathStyles&quot;:[{&quot;type&quot;:&quot;FILL&quot;,&quot;fillStyle&quot;:&quot;rgb(0,0,0)&quot;}],&quot;isLocked&quot;:false,&quot;parent&quot;:{&quot;type&quot;:&quot;CHILD&quot;,&quot;parentId&quot;:&quot;557cbf9b-0f79-455a-a7a5-eae8d22ec598&quot;,&quot;order&quot;:&quot;22&quot;}},&quot;e5a8d56c-b7fc-46a3-b6aa-7d90aace2711&quot;:{&quot;type&quot;:&quot;FIGURE_OBJECT&quot;,&quot;id&quot;:&quot;e5a8d56c-b7fc-46a3-b6aa-7d90aace2711&quot;,&quot;name&quot;:&quot;Sphere&quot;,&quot;relativeTransform&quot;:{&quot;translate&quot;:{&quot;x&quot;:-9.901158391785154,&quot;y&quot;:8.313070667242755},&quot;rotate&quot;:0,&quot;skewX&quot;:0,&quot;scale&quot;:{&quot;x&quot;:0.02728792985658073,&quot;y&quot;:0.02728792985658073}},&quot;opacity&quot;:1,&quot;image&quot;:{&quot;url&quot;:&quot;https://icons.biorender.com/biorender/5f4529c2929bce0028c9f86e/sphere.png&quot;,&quot;fallbackUrl&quot;:&quot;https://res.cloudinary.com/dlcjuc3ej/image/upload/v1598368171/r8fojimv6yhobm8sdm16.svg#/keystone/api/icons/5f4529c2929bce0028c9f86e/sphere.svg&quot;,&quot;size&quot;:{&quot;x&quot;:150,&quot;y&quot;:150},&quot;isPremium&quot;:false},&quot;source&quot;:{&quot;id&quot;:&quot;5b8847989629ce1400901caa&quot;,&quot;type&quot;:&quot;ASSETS&quot;},&quot;pathStyles&quot;:[{&quot;type&quot;:&quot;FILL&quot;,&quot;fillStyle&quot;:&quot;rgb(0,0,0)&quot;}],&quot;isLocked&quot;:false,&quot;parent&quot;:{&quot;type&quot;:&quot;CHILD&quot;,&quot;parentId&quot;:&quot;557cbf9b-0f79-455a-a7a5-eae8d22ec598&quot;,&quot;order&quot;:&quot;25&quot;}},&quot;b04a95a3-fda2-4ca1-8ab8-591e1b3dab27&quot;:{&quot;type&quot;:&quot;FIGURE_OBJECT&quot;,&quot;id&quot;:&quot;b04a95a3-fda2-4ca1-8ab8-591e1b3dab27&quot;,&quot;name&quot;:&quot;Sphere&quot;,&quot;relativeTransform&quot;:{&quot;translate&quot;:{&quot;x&quot;:1.251885340578592,&quot;y&quot;:9.964071884336622},&quot;rotate&quot;:0,&quot;skewX&quot;:0,&quot;scale&quot;:{&quot;x&quot;:0.02728792985658073,&quot;y&quot;:0.02728792985658073}},&quot;opacity&quot;:1,&quot;image&quot;:{&quot;url&quot;:&quot;https://icons.biorender.com/biorender/5f4529c2929bce0028c9f86e/sphere.png&quot;,&quot;fallbackUrl&quot;:&quot;https://res.cloudinary.com/dlcjuc3ej/image/upload/v1598368171/r8fojimv6yhobm8sdm16.svg#/keystone/api/icons/5f4529c2929bce0028c9f86e/sphere.svg&quot;,&quot;size&quot;:{&quot;x&quot;:150,&quot;y&quot;:150},&quot;isPremium&quot;:false},&quot;source&quot;:{&quot;id&quot;:&quot;5b8847989629ce1400901caa&quot;,&quot;type&quot;:&quot;ASSETS&quot;},&quot;pathStyles&quot;:[{&quot;type&quot;:&quot;FILL&quot;,&quot;fillStyle&quot;:&quot;rgb(0,0,0)&quot;}],&quot;isLocked&quot;:false,&quot;parent&quot;:{&quot;type&quot;:&quot;CHILD&quot;,&quot;parentId&quot;:&quot;557cbf9b-0f79-455a-a7a5-eae8d22ec598&quot;,&quot;order&quot;:&quot;3&quot;}},&quot;9ce69bf3-6a59-412d-8b4b-38cb14dc7c57&quot;:{&quot;type&quot;:&quot;FIGURE_OBJECT&quot;,&quot;id&quot;:&quot;9ce69bf3-6a59-412d-8b4b-38cb14dc7c57&quot;,&quot;name&quot;:&quot;Sphere&quot;,&quot;relativeTransform&quot;:{&quot;translate&quot;:{&quot;x&quot;:15.124871601274435,&quot;y&quot;:0.1266109300955659},&quot;rotate&quot;:0,&quot;skewX&quot;:0,&quot;scale&quot;:{&quot;x&quot;:0.02728792985658073,&quot;y&quot;:0.02728792985658073}},&quot;opacity&quot;:1,&quot;image&quot;:{&quot;url&quot;:&quot;https://icons.biorender.com/biorender/5f4529c2929bce0028c9f86e/sphere.png&quot;,&quot;fallbackUrl&quot;:&quot;https://res.cloudinary.com/dlcjuc3ej/image/upload/v1598368171/r8fojimv6yhobm8sdm16.svg#/keystone/api/icons/5f4529c2929bce0028c9f86e/sphere.svg&quot;,&quot;size&quot;:{&quot;x&quot;:150,&quot;y&quot;:150},&quot;isPremium&quot;:false},&quot;source&quot;:{&quot;id&quot;:&quot;5b8847989629ce1400901caa&quot;,&quot;type&quot;:&quot;ASSETS&quot;},&quot;pathStyles&quot;:[{&quot;type&quot;:&quot;FILL&quot;,&quot;fillStyle&quot;:&quot;rgb(0,0,0)&quot;}],&quot;isLocked&quot;:false,&quot;parent&quot;:{&quot;type&quot;:&quot;CHILD&quot;,&quot;parentId&quot;:&quot;557cbf9b-0f79-455a-a7a5-eae8d22ec598&quot;,&quot;order&quot;:&quot;4&quot;}},&quot;295d4358-1db8-4fbe-ad59-4a8716ba2314&quot;:{&quot;type&quot;:&quot;FIGURE_OBJECT&quot;,&quot;id&quot;:&quot;295d4358-1db8-4fbe-ad59-4a8716ba2314&quot;,&quot;name&quot;:&quot;Sphere&quot;,&quot;relativeTransform&quot;:{&quot;translate&quot;:{&quot;x&quot;:8.582161595710772,&quot;y&quot;:14.057515246188911},&quot;rotate&quot;:0,&quot;skewX&quot;:0,&quot;scale&quot;:{&quot;x&quot;:0.02728792985658073,&quot;y&quot;:0.02728792985658073}},&quot;opacity&quot;:1,&quot;image&quot;:{&quot;url&quot;:&quot;https://icons.biorender.com/biorender/5f4529c2929bce0028c9f86e/sphere.png&quot;,&quot;fallbackUrl&quot;:&quot;https://res.cloudinary.com/dlcjuc3ej/image/upload/v1598368171/r8fojimv6yhobm8sdm16.svg#/keystone/api/icons/5f4529c2929bce0028c9f86e/sphere.svg&quot;,&quot;size&quot;:{&quot;x&quot;:150,&quot;y&quot;:150},&quot;isPremium&quot;:false},&quot;source&quot;:{&quot;id&quot;:&quot;5b8847989629ce1400901caa&quot;,&quot;type&quot;:&quot;ASSETS&quot;},&quot;pathStyles&quot;:[{&quot;type&quot;:&quot;FILL&quot;,&quot;fillStyle&quot;:&quot;rgb(0,0,0)&quot;}],&quot;isLocked&quot;:false,&quot;parent&quot;:{&quot;type&quot;:&quot;CHILD&quot;,&quot;parentId&quot;:&quot;557cbf9b-0f79-455a-a7a5-eae8d22ec598&quot;,&quot;order&quot;:&quot;5&quot;}},&quot;066a5e47-5b7b-4285-889f-6b1d69095cc7&quot;:{&quot;type&quot;:&quot;FIGURE_OBJECT&quot;,&quot;id&quot;:&quot;066a5e47-5b7b-4285-889f-6b1d69095cc7&quot;,&quot;name&quot;:&quot;Sphere&quot;,&quot;relativeTransform&quot;:{&quot;translate&quot;:{&quot;x&quot;:8.581933595168072,&quot;y&quot;:-6.947236748474776},&quot;rotate&quot;:0,&quot;skewX&quot;:0,&quot;scale&quot;:{&quot;x&quot;:0.02728792985658073,&quot;y&quot;:0.02728792985658073}},&quot;opacity&quot;:1,&quot;image&quot;:{&quot;url&quot;:&quot;https://icons.biorender.com/biorender/5f4529c2929bce0028c9f86e/sphere.png&quot;,&quot;fallbackUrl&quot;:&quot;https://res.cloudinary.com/dlcjuc3ej/image/upload/v1598368171/r8fojimv6yhobm8sdm16.svg#/keystone/api/icons/5f4529c2929bce0028c9f86e/sphere.svg&quot;,&quot;size&quot;:{&quot;x&quot;:150,&quot;y&quot;:150},&quot;isPremium&quot;:false},&quot;source&quot;:{&quot;id&quot;:&quot;5b8847989629ce1400901caa&quot;,&quot;type&quot;:&quot;ASSETS&quot;},&quot;pathStyles&quot;:[{&quot;type&quot;:&quot;FILL&quot;,&quot;fillStyle&quot;:&quot;rgb(0,0,0)&quot;}],&quot;isLocked&quot;:false,&quot;parent&quot;:{&quot;type&quot;:&quot;CHILD&quot;,&quot;parentId&quot;:&quot;557cbf9b-0f79-455a-a7a5-eae8d22ec598&quot;,&quot;order&quot;:&quot;65&quot;}},&quot;4dfc7430-1294-46b1-bee6-d54b882df20f&quot;:{&quot;type&quot;:&quot;FIGURE_OBJECT&quot;,&quot;id&quot;:&quot;4dfc7430-1294-46b1-bee6-d54b882df20f&quot;,&quot;name&quot;:&quot;Sphere&quot;,&quot;relativeTransform&quot;:{&quot;translate&quot;:{&quot;x&quot;:-5.807911007003905,&quot;y&quot;:14.057096163721491},&quot;rotate&quot;:0,&quot;skewX&quot;:0,&quot;scale&quot;:{&quot;x&quot;:0.02728792985658073,&quot;y&quot;:0.02728792985658073}},&quot;opacity&quot;:1,&quot;image&quot;:{&quot;url&quot;:&quot;https://icons.biorender.com/biorender/5f4529c2929bce0028c9f86e/sphere.png&quot;,&quot;fallbackUrl&quot;:&quot;https://res.cloudinary.com/dlcjuc3ej/image/upload/v1598368171/r8fojimv6yhobm8sdm16.svg#/keystone/api/icons/5f4529c2929bce0028c9f86e/sphere.svg&quot;,&quot;size&quot;:{&quot;x&quot;:150,&quot;y&quot;:150},&quot;isPremium&quot;:false},&quot;source&quot;:{&quot;id&quot;:&quot;5b8847989629ce1400901caa&quot;,&quot;type&quot;:&quot;ASSETS&quot;},&quot;pathStyles&quot;:[{&quot;type&quot;:&quot;FILL&quot;,&quot;fillStyle&quot;:&quot;rgb(0,0,0)&quot;}],&quot;isLocked&quot;:false,&quot;parent&quot;:{&quot;type&quot;:&quot;CHILD&quot;,&quot;parentId&quot;:&quot;557cbf9b-0f79-455a-a7a5-eae8d22ec598&quot;,&quot;order&quot;:&quot;7&quot;}},&quot;c4e1d007-88c1-46b6-a10f-e36d5cf6dc77&quot;:{&quot;type&quot;:&quot;FIGURE_OBJECT&quot;,&quot;id&quot;:&quot;c4e1d007-88c1-46b6-a10f-e36d5cf6dc77&quot;,&quot;name&quot;:&quot;Sphere&quot;,&quot;relativeTransform&quot;:{&quot;translate&quot;:{&quot;x&quot;:13.295637546561649,&quot;y&quot;:8.313281849927716},&quot;rotate&quot;:0,&quot;skewX&quot;:0,&quot;scale&quot;:{&quot;x&quot;:0.02728792985658073,&quot;y&quot;:0.02728792985658073}},&quot;opacity&quot;:1,&quot;image&quot;:{&quot;url&quot;:&quot;https://icons.biorender.com/biorender/5f4529c2929bce0028c9f86e/sphere.png&quot;,&quot;fallbackUrl&quot;:&quot;https://res.cloudinary.com/dlcjuc3ej/image/upload/v1598368171/r8fojimv6yhobm8sdm16.svg#/keystone/api/icons/5f4529c2929bce0028c9f86e/sphere.svg&quot;,&quot;size&quot;:{&quot;x&quot;:150,&quot;y&quot;:150},&quot;isPremium&quot;:false},&quot;source&quot;:{&quot;id&quot;:&quot;5b8847989629ce1400901caa&quot;,&quot;type&quot;:&quot;ASSETS&quot;},&quot;pathStyles&quot;:[{&quot;type&quot;:&quot;FILL&quot;,&quot;fillStyle&quot;:&quot;rgb(0,0,0)&quot;}],&quot;isLocked&quot;:false,&quot;parent&quot;:{&quot;type&quot;:&quot;CHILD&quot;,&quot;parentId&quot;:&quot;557cbf9b-0f79-455a-a7a5-eae8d22ec598&quot;,&quot;order&quot;:&quot;75&quot;}},&quot;8f8ee01a-d960-40cf-9379-0b4acde58416&quot;:{&quot;type&quot;:&quot;FIGURE_OBJECT&quot;,&quot;id&quot;:&quot;8f8ee01a-d960-40cf-9379-0b4acde58416&quot;,&quot;name&quot;:&quot;Sphere&quot;,&quot;relativeTransform&quot;:{&quot;translate&quot;:{&quot;x&quot;:-2.8419732527550674,&quot;y&quot;:-6.946778292437804},&quot;rotate&quot;:0,&quot;skewX&quot;:0,&quot;scale&quot;:{&quot;x&quot;:0.02728792985658073,&quot;y&quot;:0.02728792985658073}},&quot;opacity&quot;:1,&quot;image&quot;:{&quot;url&quot;:&quot;https://icons.biorender.com/biorender/5f4529c2929bce0028c9f86e/sphere.png&quot;,&quot;fallbackUrl&quot;:&quot;https://res.cloudinary.com/dlcjuc3ej/image/upload/v1598368171/r8fojimv6yhobm8sdm16.svg#/keystone/api/icons/5f4529c2929bce0028c9f86e/sphere.svg&quot;,&quot;size&quot;:{&quot;x&quot;:150,&quot;y&quot;:150},&quot;isPremium&quot;:false},&quot;source&quot;:{&quot;id&quot;:&quot;5b8847989629ce1400901caa&quot;,&quot;type&quot;:&quot;ASSETS&quot;},&quot;pathStyles&quot;:[{&quot;type&quot;:&quot;FILL&quot;,&quot;fillStyle&quot;:&quot;rgb(0,0,0)&quot;}],&quot;isLocked&quot;:false,&quot;parent&quot;:{&quot;type&quot;:&quot;CHILD&quot;,&quot;parentId&quot;:&quot;557cbf9b-0f79-455a-a7a5-eae8d22ec598&quot;,&quot;order&quot;:&quot;9&quot;}},&quot;504e616a-20e0-4d2d-a6bc-d123f1963468&quot;:{&quot;type&quot;:&quot;FIGURE_OBJECT&quot;,&quot;id&quot;:&quot;504e616a-20e0-4d2d-a6bc-d123f1963468&quot;,&quot;relativeTransform&quot;:{&quot;translate&quot;:{&quot;x&quot;:-598.1880752297261,&quot;y&quot;:83.73800853394272},&quot;rotate&quot;:1.5707963267948966},&quot;opacity&quot;:1,&quot;path&quot;:{&quot;type&quot;:&quot;POLY_LINE&quot;,&quot;points&quot;:[{&quot;x&quot;:-32.991615434654186,&quot;y&quot;:0},{&quot;x&quot;:-11.888011237977699,&quot;y&quot;:0}],&quot;closed&quot;:false,&quot;cornerRounding&quot;:{&quot;type&quot;:&quot;ARC_LENGTH&quot;,&quot;global&quot;:22.202157734041407},&quot;selectedObjectIds&quot;:[&quot;340c8a66-0aec-43a5-b13e-6d1c264bbdc5&quot;]},&quot;pathStyles&quot;:[{&quot;type&quot;:&quot;FILL&quot;,&quot;fillStyle&quot;:&quot;rgba(0,0,0,0)&quot;},{&quot;type&quot;:&quot;STROKE&quot;,&quot;strokeStyle&quot;:&quot;#232323&quot;,&quot;lineWidth&quot;:1.5646823148961904,&quot;lineJoin&quot;:&quot;round&quot;}],&quot;pathMarkers&quot;:{&quot;markerEnd&quot;:{&quot;type&quot;:&quot;PATH&quot;,&quot;units&quot;:{&quot;type&quot;:&quot;STROKE_WIDTH&quot;,&quot;scale&quot;:1},&quot;orient&quot;:{&quot;type&quot;:&quot;CLIPPED_CHORD&quot;},&quot;clipDistance&quot;:4,&quot;name&quot;:&quot;arrow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0,&quot;y&quot;:0,&quot;isEndPoint&quot;:true},{&quot;x&quot;:-5,&quot;y&quot;:-2.5,&quot;isEndPoint&quot;:true},{&quot;x&quot;:-5,&quot;y&quot;:2.5,&quot;isEndPoint&quot;:true}],&quot;closed&quot;:true}},&quot;pathStyles&quot;:[{&quot;type&quot;:&quot;FILL&quot;,&quot;fillStyle&quot;:&quot;context-stroke-flat&quot;}]}},&quot;isLocked&quot;:false,&quot;parent&quot;:{&quot;type&quot;:&quot;CHILD&quot;,&quot;parentId&quot;:&quot;dfafcff7-cdb2-40d2-8554-cec45ce9f584&quot;,&quot;order&quot;:&quot;999999999999999&quot;},&quot;connectorInfo&quot;:{&quot;connectedObjects&quot;:[],&quot;type&quot;:&quot;ELBOW&quot;,&quot;offset&quot;:{&quot;x&quot;:0,&quot;y&quot;:0},&quot;bending&quot;:0.1,&quot;firstElementIsHead&quot;:true,&quot;customized&quot;:true}},&quot;5ea0de41-ba71-44c5-b799-118bac28ec97&quot;:{&quot;relativeTransform&quot;:{&quot;translate&quot;:{&quot;x&quot;:-238.61785358822794,&quot;y&quot;:-113.16310848018173},&quot;rotate&quot;:0,&quot;skewX&quot;:0,&quot;scale&quot;:{&quot;x&quot;:1,&quot;y&quot;:1}},&quot;type&quot;:&quot;FIGURE_OBJECT&quot;,&quot;id&quot;:&quot;5ea0de41-ba71-44c5-b799-118bac28ec97&quot;,&quot;parent&quot;:{&quot;type&quot;:&quot;CHILD&quot;,&quot;parentId&quot;:&quot;d82006fd-c8eb-48e3-8e6c-cf946ae4133d&quot;,&quot;order&quot;:&quot;7&quot;},&quot;name&quot;:&quot;Food&quot;,&quot;displayName&quot;:&quot;food&quot;,&quot;source&quot;:{&quot;id&quot;:&quot;6402d9c0e620e62bd937220e&quot;,&quot;type&quot;:&quot;ASSETS&quot;},&quot;isPremium&quot;:true},&quot;049b97d6-b3ee-459f-9f15-40c9e9aea748&quot;:{&quot;id&quot;:&quot;049b97d6-b3ee-459f-9f15-40c9e9aea748&quot;,&quot;name&quot;:&quot;Swiss chard (Beta vulgaris)&quot;,&quot;displayName&quot;:&quot;Swiss chard (Beta vulgaris)&quot;,&quot;type&quot;:&quot;FIGURE_OBJECT&quot;,&quot;relativeTransform&quot;:{&quot;translate&quot;:{&quot;x&quot;:54.93663069258997,&quot;y&quot;:16.012078627779925},&quot;rotate&quot;:0.5528519722603278,&quot;skewX&quot;:-9.789996003633144e-17,&quot;scale&quot;:{&quot;x&quot;:-0.37650336680850277,&quot;y&quot;:0.37650336680850377}},&quot;image&quot;:{&quot;url&quot;:&quot;https://icons.biorender.com/biorender/5ef16ff59890300028d49f1b/20200623030319/image/swiss-chard-beta-vulgaris.png&quot;,&quot;fallbackUrl&quot;:&quot;https://res.cloudinary.com/dlcjuc3ej/image/upload/v1592881399/jhr1puatwdhkju1to1ph.svg#/keystone/api/icons/5ef16ff59890300028d49f1b/20200623030319/image/swiss-chard-beta-vulgaris.svg&quot;,&quot;isPremium&quot;:false,&quot;size&quot;:{&quot;x&quot;:100,&quot;y&quot;:114.37908496732027}},&quot;source&quot;:{&quot;id&quot;:&quot;5ef16ff59890300028d49f1b&quot;,&quot;type&quot;:&quot;ASSETS&quot;},&quot;isPremium&quot;:false,&quot;parent&quot;:{&quot;type&quot;:&quot;CHILD&quot;,&quot;parentId&quot;:&quot;5ea0de41-ba71-44c5-b799-118bac28ec97&quot;,&quot;order&quot;:&quot;15&quot;}},&quot;9a463101-8bd7-4dc5-ad7c-3999a8a73185&quot;:{&quot;id&quot;:&quot;9a463101-8bd7-4dc5-ad7c-3999a8a73185&quot;,&quot;name&quot;:&quot;Bell Pepper&quot;,&quot;displayName&quot;:&quot;&quot;,&quot;type&quot;:&quot;FIGURE_OBJECT&quot;,&quot;relativeTransform&quot;:{&quot;translate&quot;:{&quot;x&quot;:46.62767794202761,&quot;y&quot;:28.566098627136732},&quot;rotate&quot;:6.283185307179586,&quot;skewX&quot;:2.649077767450761e-31,&quot;scale&quot;:{&quot;x&quot;:-0.17053082164834943,&quot;y&quot;:0.17053082164834954}},&quot;image&quot;:{&quot;url&quot;:&quot;https://icons.biorender.com/biorender/63052c5ff92aa60028ab6d36/20220823193751/image/bell-pepper.png&quot;,&quot;fallbackUrl&quot;:&quot;https://res.cloudinary.com/dlcjuc3ej/image/upload/v1661283471/a29irm9bsbiesyoegsyj.svg#/keystone/api/icons/63052c5ff92aa60028ab6d36/20220823193751/image/bell-pepper.svg&quot;,&quot;isPremium&quot;:false,&quot;size&quot;:{&quot;x&quot;:100,&quot;y&quot;:99.31972789115646}},&quot;source&quot;:{&quot;id&quot;:&quot;63052c5ff92aa60028ab6d36&quot;,&quot;type&quot;:&quot;ASSETS&quot;},&quot;isPremium&quot;:false,&quot;parent&quot;:{&quot;type&quot;:&quot;CHILD&quot;,&quot;parentId&quot;:&quot;5ea0de41-ba71-44c5-b799-118bac28ec97&quot;,&quot;order&quot;:&quot;4&quot;}},&quot;e6c2f092-0812-4617-8a71-50415c845810&quot;:{&quot;id&quot;:&quot;e6c2f092-0812-4617-8a71-50415c845810&quot;,&quot;name&quot;:&quot;Cabbage&quot;,&quot;displayName&quot;:&quot;&quot;,&quot;type&quot;:&quot;FIGURE_OBJECT&quot;,&quot;relativeTransform&quot;:{&quot;translate&quot;:{&quot;x&quot;:40.50225858238821,&quot;y&quot;:21.715921160241713},&quot;rotate&quot;:0,&quot;skewX&quot;:0,&quot;scale&quot;:{&quot;x&quot;:0.2930394977564778,&quot;y&quot;:0.293039497756478}},&quot;image&quot;:{&quot;url&quot;:&quot;https://icons.biorender.com/biorender/630533fef92aa60028ab6d58/20220824150702/image/cabbage.png&quot;,&quot;fallbackUrl&quot;:&quot;https://res.cloudinary.com/dlcjuc3ej/image/upload/v1661353622/rbgaeazrquds8gyr8tvz.svg#/keystone/api/icons/630533fef92aa60028ab6d58/20220824150702/image/cabbage.svg&quot;,&quot;isPremium&quot;:false,&quot;size&quot;:{&quot;x&quot;:100,&quot;y&quot;:99.31972789115646}},&quot;source&quot;:{&quot;id&quot;:&quot;630533fef92aa60028ab6d58&quot;,&quot;type&quot;:&quot;ASSETS&quot;},&quot;isPremium&quot;:false,&quot;parent&quot;:{&quot;type&quot;:&quot;CHILD&quot;,&quot;parentId&quot;:&quot;5ea0de41-ba71-44c5-b799-118bac28ec97&quot;,&quot;order&quot;:&quot;3&quot;}},&quot;e2f15ff4-5f89-4151-9b37-cf8e3cd7f5a9&quot;:{&quot;id&quot;:&quot;e2f15ff4-5f89-4151-9b37-cf8e3cd7f5a9&quot;,&quot;name&quot;:&quot;Garlic&quot;,&quot;displayName&quot;:&quot;&quot;,&quot;type&quot;:&quot;FIGURE_OBJECT&quot;,&quot;relativeTransform&quot;:{&quot;translate&quot;:{&quot;x&quot;:40.72367257082234,&quot;y&quot;:32.39352072530206},&quot;rotate&quot;:0,&quot;skewX&quot;:0,&quot;scale&quot;:{&quot;x&quot;:0.14095976189811169,&quot;y&quot;:0.1409597618981117}},&quot;image&quot;:{&quot;url&quot;:&quot;https://icons.biorender.com/biorender/630534d6f92aa60028ab6d62/20220823201735/image/garlic.png&quot;,&quot;fallbackUrl&quot;:&quot;https://res.cloudinary.com/dlcjuc3ej/image/upload/v1661285855/ccsbevkbzovrl0qh0tiv.svg#/keystone/api/icons/630534d6f92aa60028ab6d62/20220823201735/image/garlic.svg&quot;,&quot;isPremium&quot;:false,&quot;size&quot;:{&quot;x&quot;:100,&quot;y&quot;:99.31972789115646}},&quot;source&quot;:{&quot;id&quot;:&quot;630534d6f92aa60028ab6d62&quot;,&quot;type&quot;:&quot;ASSETS&quot;},&quot;isPremium&quot;:false,&quot;parent&quot;:{&quot;type&quot;:&quot;CHILD&quot;,&quot;parentId&quot;:&quot;5ea0de41-ba71-44c5-b799-118bac28ec97&quot;,&quot;order&quot;:&quot;65&quot;}},&quot;2be2cbaf-22e3-445f-9f99-27a52220611b&quot;:{&quot;type&quot;:&quot;FIGURE_OBJECT&quot;,&quot;id&quot;:&quot;2be2cbaf-22e3-445f-9f99-27a52220611b&quot;,&quot;parent&quot;:{&quot;type&quot;:&quot;CHILD&quot;,&quot;parentId&quot;:&quot;5ea0de41-ba71-44c5-b799-118bac28ec97&quot;,&quot;order&quot;:&quot;5&quot;},&quot;relativeTransform&quot;:{&quot;translate&quot;:{&quot;x&quot;:252.07613439792385,&quot;y&quot;:64.24298115347172},&quot;rotate&quot;:0.14257433952004003}},&quot;f0226d5f-0499-4571-a658-d128fd4fb505&quot;:{&quot;id&quot;:&quot;f0226d5f-0499-4571-a658-d128fd4fb505&quot;,&quot;name&quot;:&quot;Carrot&quot;,&quot;displayName&quot;:&quot;&quot;,&quot;type&quot;:&quot;FIGURE_OBJECT&quot;,&quot;relativeTransform&quot;:{&quot;translate&quot;:{&quot;x&quot;:-229.13319654715517,&quot;y&quot;:-4.579850753600505},&quot;rotate&quot;:1.3838556082695925,&quot;skewX&quot;:2.5606807772845694e-17,&quot;scale&quot;:{&quot;x&quot;:0.26027796784674273,&quot;y&quot;:0.26027796784674195}},&quot;image&quot;:{&quot;url&quot;:&quot;https://icons.biorender.com/biorender/5d3efc164d6c910004dc4388/carrot.png&quot;,&quot;fallbackUrl&quot;:&quot;https://res.cloudinary.com/dlcjuc3ej/image/upload/v1564408851/w1hwexnczitvoz2wytuu.svg#/keystone/api/icons/5d3efc164d6c910004dc4388/carrot.svg&quot;,&quot;isPremium&quot;:false,&quot;size&quot;:{&quot;x&quot;:100,&quot;y&quot;:276}},&quot;source&quot;:{&quot;id&quot;:&quot;5d3efb884d6c910004dc4386&quot;,&quot;type&quot;:&quot;ASSETS&quot;},&quot;isPremium&quot;:false,&quot;parent&quot;:{&quot;type&quot;:&quot;CHILD&quot;,&quot;parentId&quot;:&quot;2be2cbaf-22e3-445f-9f99-27a52220611b&quot;,&quot;order&quot;:&quot;5&quot;}},&quot;69cddb37-ec6e-4cbe-82f0-474d45ac0f49&quot;:{&quot;type&quot;:&quot;FIGURE_OBJECT&quot;,&quot;id&quot;:&quot;69cddb37-ec6e-4cbe-82f0-474d45ac0f49&quot;,&quot;parent&quot;:{&quot;type&quot;:&quot;CROP&quot;,&quot;parentId&quot;:&quot;2be2cbaf-22e3-445f-9f99-27a52220611b&quot;,&quot;order&quot;:&quot;5&quot;},&quot;relativeTransform&quot;:{&quot;translate&quot;:{&quot;x&quot;:-247.294604922694,&quot;y&quot;:-1.2610505637401979},&quot;rotate&quot;:-0.21295647586704014,&quot;skewX&quot;:-1.4368080777974652e-16,&quot;scale&quot;:{&quot;x&quot;:19.258672730937825,&quot;y&quot;:4.736326824324126}},&quot;path&quot;:{&quot;type&quot;:&quot;RECT&quot;,&quot;size&quot;:{&quot;x&quot;:2,&quot;y&quot;:2}},&quot;pathStyles&quot;:[{&quot;type&quot;:&quot;FILL&quot;,&quot;fillStyle&quot;:&quot;#fff&quot;}],&quot;isFrozen&quot;:true},&quot;d306f4aa-9ee3-4068-a5a8-60d68c8dee9a&quot;:{&quot;type&quot;:&quot;FIGURE_OBJECT&quot;,&quot;id&quot;:&quot;d306f4aa-9ee3-4068-a5a8-60d68c8dee9a&quot;,&quot;parent&quot;:{&quot;type&quot;:&quot;CHILD&quot;,&quot;parentId&quot;:&quot;5ea0de41-ba71-44c5-b799-118bac28ec97&quot;,&quot;order&quot;:&quot;55&quot;},&quot;relativeTransform&quot;:{&quot;translate&quot;:{&quot;x&quot;:253.52988379948397,&quot;y&quot;:11.974401171723331},&quot;rotate&quot;:-0.06941412411924967}},&quot;cae14630-4afd-45d0-adee-13492a458b6e&quot;:{&quot;id&quot;:&quot;cae14630-4afd-45d0-adee-13492a458b6e&quot;,&quot;name&quot;:&quot;Carrot&quot;,&quot;displayName&quot;:&quot;&quot;,&quot;type&quot;:&quot;FIGURE_OBJECT&quot;,&quot;relativeTransform&quot;:{&quot;translate&quot;:{&quot;x&quot;:-227.34018256273222,&quot;y&quot;:0.6363875832812065},&quot;rotate&quot;:1.570796326794898,&quot;skewX&quot;:-1.1456137351049425e-17,&quot;scale&quot;:{&quot;x&quot;:0.2602779678467428,&quot;y&quot;:0.26027796784674234}},&quot;image&quot;:{&quot;url&quot;:&quot;https://icons.biorender.com/biorender/5d3efc164d6c910004dc4388/carrot.png&quot;,&quot;fallbackUrl&quot;:&quot;https://res.cloudinary.com/dlcjuc3ej/image/upload/v1564408851/w1hwexnczitvoz2wytuu.svg#/keystone/api/icons/5d3efc164d6c910004dc4388/carrot.svg&quot;,&quot;isPremium&quot;:false,&quot;size&quot;:{&quot;x&quot;:100,&quot;y&quot;:276}},&quot;source&quot;:{&quot;id&quot;:&quot;5d3efb884d6c910004dc4386&quot;,&quot;type&quot;:&quot;ASSETS&quot;},&quot;isPremium&quot;:false,&quot;parent&quot;:{&quot;type&quot;:&quot;CHILD&quot;,&quot;parentId&quot;:&quot;d306f4aa-9ee3-4068-a5a8-60d68c8dee9a&quot;,&quot;order&quot;:&quot;5&quot;}},&quot;c0abcf6a-fef7-4e75-80fd-948a15559395&quot;:{&quot;type&quot;:&quot;FIGURE_OBJECT&quot;,&quot;id&quot;:&quot;c0abcf6a-fef7-4e75-80fd-948a15559395&quot;,&quot;parent&quot;:{&quot;type&quot;:&quot;CROP&quot;,&quot;parentId&quot;:&quot;d306f4aa-9ee3-4068-a5a8-60d68c8dee9a&quot;,&quot;order&quot;:&quot;5&quot;},&quot;relativeTransform&quot;:{&quot;translate&quot;:{&quot;x&quot;:-244.9579245860143,&quot;y&quot;:0.3282309717877689},&quot;rotate&quot;:2.449293598294707e-16,&quot;skewX&quot;:-2.492218582554568e-17,&quot;scale&quot;:{&quot;x&quot;:18.300617539568375,&quot;y&quot;:5.7208585869923025}},&quot;path&quot;:{&quot;type&quot;:&quot;RECT&quot;,&quot;size&quot;:{&quot;x&quot;:2,&quot;y&quot;:2}},&quot;pathStyles&quot;:[{&quot;type&quot;:&quot;FILL&quot;,&quot;fillStyle&quot;:&quot;#fff&quot;}],&quot;isFrozen&quot;:true},&quot;d89cca4c-15eb-499c-a879-3735752a0b06&quot;:{&quot;id&quot;:&quot;d89cca4c-15eb-499c-a879-3735752a0b06&quot;,&quot;name&quot;:&quot;Apple&quot;,&quot;displayName&quot;:&quot;&quot;,&quot;type&quot;:&quot;FIGURE_OBJECT&quot;,&quot;relativeTransform&quot;:{&quot;translate&quot;:{&quot;x&quot;:21.02926499086869,&quot;y&quot;:26.508911548941583},&quot;rotate&quot;:0,&quot;skewX&quot;:0,&quot;scale&quot;:{&quot;x&quot;:0.1361747948067535,&quot;y&quot;:0.13617479480675362}},&quot;image&quot;:{&quot;url&quot;:&quot;https://icons.biorender.com/biorender/5cc3263649a3283300c1932a/apple-full.png&quot;,&quot;fallbackUrl&quot;:&quot;https://res.cloudinary.com/dlcjuc3ej/image/upload/v1556293170/u74skxbicervqrged2sy.svg#/keystone/api/icons/5cc3263649a3283300c1932a/apple-full.svg&quot;,&quot;isPremium&quot;:false,&quot;size&quot;:{&quot;x&quot;:100,&quot;y&quot;:107.03125000000001}},&quot;source&quot;:{&quot;id&quot;:&quot;5cc3253249a3283300c192ff&quot;,&quot;type&quot;:&quot;ASSETS&quot;},&quot;isPremium&quot;:false,&quot;parent&quot;:{&quot;type&quot;:&quot;CHILD&quot;,&quot;parentId&quot;:&quot;5ea0de41-ba71-44c5-b799-118bac28ec97&quot;,&quot;order&quot;:&quot;6&quot;}},&quot;2be1a1ee-9670-4438-93ff-f4b0f040348a&quot;:{&quot;id&quot;:&quot;2be1a1ee-9670-4438-93ff-f4b0f040348a&quot;,&quot;name&quot;:&quot;Avocado (half)&quot;,&quot;displayName&quot;:&quot;&quot;,&quot;type&quot;:&quot;FIGURE_OBJECT&quot;,&quot;relativeTransform&quot;:{&quot;translate&quot;:{&quot;x&quot;:53.802684774291784,&quot;y&quot;:33.823501782151},&quot;rotate&quot;:1.4857383675241422,&quot;skewX&quot;:7.508892737565635e-17,&quot;scale&quot;:{&quot;x&quot;:0.13163088745249354,&quot;y&quot;:0.13163088745249374}},&quot;image&quot;:{&quot;url&quot;:&quot;https://icons.biorender.com/biorender/5dbc865ae9d72900048e992a/20191101193721/image/avocado-half.png&quot;,&quot;fallbackUrl&quot;:&quot;https://res.cloudinary.com/dlcjuc3ej/image/upload/v1572637041/ceo9ummamd1klygyttip.svg#/keystone/api/icons/5dbc865ae9d72900048e992a/20191101193721/image/avocado-half.svg&quot;,&quot;isPremium&quot;:false,&quot;size&quot;:{&quot;x&quot;:75,&quot;y&quot;:116.60583941605839}},&quot;source&quot;:{&quot;id&quot;:&quot;5dbc865ae9d72900048e992a&quot;,&quot;type&quot;:&quot;ASSETS&quot;},&quot;isPremium&quot;:false,&quot;parent&quot;:{&quot;type&quot;:&quot;CHILD&quot;,&quot;parentId&quot;:&quot;5ea0de41-ba71-44c5-b799-118bac28ec97&quot;,&quot;order&quot;:&quot;7&quot;}},&quot;372cc62d-24df-4fcd-8aaa-91139f8972c0&quot;:{&quot;id&quot;:&quot;372cc62d-24df-4fcd-8aaa-91139f8972c0&quot;,&quot;name&quot;:&quot;Grapes&quot;,&quot;displayName&quot;:&quot;&quot;,&quot;type&quot;:&quot;FIGURE_OBJECT&quot;,&quot;relativeTransform&quot;:{&quot;translate&quot;:{&quot;x&quot;:60.70824565913067,&quot;y&quot;:28.566185380758515},&quot;rotate&quot;:5.1193636446278505,&quot;skewX&quot;:2.4241482691984684e-16,&quot;scale&quot;:{&quot;x&quot;:-0.2930394977564779,&quot;y&quot;:0.293039497756478}},&quot;image&quot;:{&quot;url&quot;:&quot;https://icons.biorender.com/biorender/5cace7982608ea33005d4809/20190409184427/image/grapes-1.png&quot;,&quot;fallbackUrl&quot;:&quot;https://res.cloudinary.com/dlcjuc3ej/image/upload/v1554835467/irnpth3scy284xshurga.svg#/keystone/api/icons/5cace7982608ea33005d4809/20190409184427/image/grapes-1.svg&quot;,&quot;isPremium&quot;:false,&quot;size&quot;:{&quot;x&quot;:100,&quot;y&quot;:118.20728291316527}},&quot;source&quot;:{&quot;id&quot;:&quot;5cace7982608ea33005d4809&quot;,&quot;type&quot;:&quot;ASSETS&quot;},&quot;isPremium&quot;:false,&quot;parent&quot;:{&quot;type&quot;:&quot;CHILD&quot;,&quot;parentId&quot;:&quot;5ea0de41-ba71-44c5-b799-118bac28ec97&quot;,&quot;order&quot;:&quot;25&quot;}},&quot;125b1e49-9650-4666-ae7e-e236dc18dd32&quot;:{&quot;id&quot;:&quot;125b1e49-9650-4666-ae7e-e236dc18dd32&quot;,&quot;name&quot;:&quot;Watermelon half&quot;,&quot;displayName&quot;:&quot;&quot;,&quot;type&quot;:&quot;FIGURE_OBJECT&quot;,&quot;relativeTransform&quot;:{&quot;translate&quot;:{&quot;x&quot;:26.557243204229426,&quot;y&quot;:14.685390894306773},&quot;rotate&quot;:5.388983815950939,&quot;skewX&quot;:6.337632139998881e-16,&quot;scale&quot;:{&quot;x&quot;:-0.29595562815917553,&quot;y&quot;:0.2959556281591757}},&quot;image&quot;:{&quot;url&quot;:&quot;https://icons.biorender.com/biorender/5ce5a2ee752d6c33007c8c59/20190522192917/image/watermelon-half.png&quot;,&quot;fallbackUrl&quot;:&quot;https://res.cloudinary.com/dlcjuc3ej/image/upload/v1558553357/g1udotcm01blisvfwb4u.svg#/keystone/api/icons/5ce5a2ee752d6c33007c8c59/20190522192917/image/watermelon-half.svg&quot;,&quot;isPremium&quot;:false,&quot;size&quot;:{&quot;x&quot;:150,&quot;y&quot;:151.6042780748663}},&quot;source&quot;:{&quot;id&quot;:&quot;5ce5a2ee752d6c33007c8c59&quot;,&quot;type&quot;:&quot;ASSETS&quot;},&quot;isPremium&quot;:false,&quot;parent&quot;:{&quot;type&quot;:&quot;CHILD&quot;,&quot;parentId&quot;:&quot;5ea0de41-ba71-44c5-b799-118bac28ec97&quot;,&quot;order&quot;:&quot;1&quot;}},&quot;f0cc07f1-3e40-44c3-95ee-e91857abee75&quot;:{&quot;id&quot;:&quot;f0cc07f1-3e40-44c3-95ee-e91857abee75&quot;,&quot;name&quot;:&quot;Banana bunch&quot;,&quot;displayName&quot;:&quot;&quot;,&quot;type&quot;:&quot;FIGURE_OBJECT&quot;,&quot;relativeTransform&quot;:{&quot;translate&quot;:{&quot;x&quot;:79.09808474104317,&quot;y&quot;:22.94975897402195},&quot;rotate&quot;:6.283185307179586,&quot;skewX&quot;:2.357671850946666e-31,&quot;scale&quot;:{&quot;x&quot;:-0.19801549799704912,&quot;y&quot;:0.1980154979970492}},&quot;image&quot;:{&quot;url&quot;:&quot;https://icons.biorender.com/biorender/5cdacd00344d5c3300588e87/20190514141411/image/banana-bunch.png&quot;,&quot;fallbackUrl&quot;:&quot;https://res.cloudinary.com/dlcjuc3ej/image/upload/v1557843251/hw6kmxsgllqua8siznto.svg#/keystone/api/icons/5cdacd00344d5c3300588e87/20190514141411/image/banana-bunch.svg&quot;,&quot;isPremium&quot;:false,&quot;size&quot;:{&quot;x&quot;:200,&quot;y&quot;:200}},&quot;source&quot;:{&quot;id&quot;:&quot;5cdacd00344d5c3300588e87&quot;,&quot;type&quot;:&quot;ASSETS&quot;},&quot;isPremium&quot;:false,&quot;parent&quot;:{&quot;type&quot;:&quot;CHILD&quot;,&quot;parentId&quot;:&quot;5ea0de41-ba71-44c5-b799-118bac28ec97&quot;,&quot;order&quot;:&quot;2&quot;}},&quot;49419ee5-e15c-40d3-aea7-d71d693f43e2&quot;:{&quot;id&quot;:&quot;49419ee5-e15c-40d3-aea7-d71d693f43e2&quot;,&quot;name&quot;:&quot;Pizza slice&quot;,&quot;displayName&quot;:&quot;&quot;,&quot;type&quot;:&quot;FIGURE_OBJECT&quot;,&quot;relativeTransform&quot;:{&quot;translate&quot;:{&quot;x&quot;:67.7913128845015,&quot;y&quot;:34.162574689874795},&quot;rotate&quot;:0,&quot;skewX&quot;:0,&quot;scale&quot;:{&quot;x&quot;:0.267158546374373,&quot;y&quot;:0.2671585463743731}},&quot;image&quot;:{&quot;url&quot;:&quot;https://icons.biorender.com/biorender/5c59f5637fef2116006bc65f/20190205204445/image/pizza-slice.png&quot;,&quot;fallbackUrl&quot;:&quot;https://res.cloudinary.com/dlcjuc3ej/image/upload/v1549399485/rwcvfdmv6w3rwpxfrl40.svg#/keystone/api/icons/5c59f5637fef2116006bc65f/20190205204445/image/pizza-slice.svg&quot;,&quot;isPremium&quot;:false,&quot;size&quot;:{&quot;x&quot;:100,&quot;y&quot;:79.22535211267605}},&quot;source&quot;:{&quot;id&quot;:&quot;5c59f5637fef2116006bc65f&quot;,&quot;type&quot;:&quot;ASSETS&quot;},&quot;isPremium&quot;:false,&quot;parent&quot;:{&quot;type&quot;:&quot;CHILD&quot;,&quot;parentId&quot;:&quot;5ea0de41-ba71-44c5-b799-118bac28ec97&quot;,&quot;order&quot;:&quot;75&quot;}},&quot;d8b57a81-271f-4697-aaf9-b623636945f8&quot;:{&quot;id&quot;:&quot;d8b57a81-271f-4697-aaf9-b623636945f8&quot;,&quot;name&quot;:&quot;Milk carton&quot;,&quot;displayName&quot;:&quot;&quot;,&quot;type&quot;:&quot;FIGURE_OBJECT&quot;,&quot;relativeTransform&quot;:{&quot;translate&quot;:{&quot;x&quot;:79.57608261405792,&quot;y&quot;:12.227610118259639},&quot;rotate&quot;:0,&quot;skewX&quot;:0,&quot;scale&quot;:{&quot;x&quot;:0.12416442308125009,&quot;y&quot;:0.12416442308125009}},&quot;image&quot;:{&quot;url&quot;:&quot;https://icons.biorender.com/biorender/5e416b11e3ad3a00283d1ca7/20200210144459/image/milk-carton.png&quot;,&quot;fallbackUrl&quot;:&quot;https://res.cloudinary.com/dlcjuc3ej/image/upload/v1581345899/m08dpznuzsbkqkugbfm5.svg#/keystone/api/icons/5e416b11e3ad3a00283d1ca7/20200210144459/image/milk-carton.svg&quot;,&quot;isPremium&quot;:false,&quot;size&quot;:{&quot;x&quot;:185,&quot;y&quot;:307.63257575757575}},&quot;source&quot;:{&quot;id&quot;:&quot;5e416b11e3ad3a00283d1ca7&quot;,&quot;type&quot;:&quot;ASSETS&quot;},&quot;isPremium&quot;:false,&quot;parent&quot;:{&quot;type&quot;:&quot;CHILD&quot;,&quot;parentId&quot;:&quot;5ea0de41-ba71-44c5-b799-118bac28ec97&quot;,&quot;order&quot;:&quot;05&quot;}},&quot;95d731e0-b146-48f5-a927-6675f4095cd6&quot;:{&quot;type&quot;:&quot;FIGURE_OBJECT&quot;,&quot;id&quot;:&quot;95d731e0-b146-48f5-a927-6675f4095cd6&quot;,&quot;parent&quot;:{&quot;type&quot;:&quot;CHILD&quot;,&quot;parentId&quot;:&quot;5ea0de41-ba71-44c5-b799-118bac28ec97&quot;,&quot;order&quot;:&quot;8&quot;},&quot;relativeTransform&quot;:{&quot;translate&quot;:{&quot;x&quot;:52.058214017049345,&quot;y&quot;:21.994511003183437},&quot;rotate&quot;:1.5707963267948966}},&quot;3b74d00f-a9d5-4e5a-babb-f22424139cbe&quot;:{&quot;type&quot;:&quot;FIGURE_OBJECT&quot;,&quot;id&quot;:&quot;3b74d00f-a9d5-4e5a-babb-f22424139cbe&quot;,&quot;parent&quot;:{&quot;type&quot;:&quot;CHILD&quot;,&quot;parentId&quot;:&quot;95d731e0-b146-48f5-a927-6675f4095cd6&quot;,&quot;order&quot;:&quot;5&quot;},&quot;relativeTransform&quot;:{&quot;translate&quot;:{&quot;x&quot;:0,&quot;y&quot;:0},&quot;rotate&quot;:0}},&quot;bf10451f-bca1-4e08-975c-68ec8eb30fb4&quot;:{&quot;id&quot;:&quot;bf10451f-bca1-4e08-975c-68ec8eb30fb4&quot;,&quot;name&quot;:&quot;Chicken (egg)&quot;,&quot;displayName&quot;:&quot;&quot;,&quot;type&quot;:&quot;FIGURE_OBJECT&quot;,&quot;relativeTransform&quot;:{&quot;translate&quot;:{&quot;x&quot;:16.391516776369073,&quot;y&quot;:5.524451851632364},&quot;rotate&quot;:0,&quot;skewX&quot;:5.845657022843783e-32,&quot;scale&quot;:{&quot;x&quot;:0.06119323183590511,&quot;y&quot;:0.06119323183590507}},&quot;image&quot;:{&quot;url&quot;:&quot;https://icons.biorender.com/biorender/5e2713826e16530028586372/chicken-egg.png&quot;,&quot;fallbackUrl&quot;:&quot;https://res.cloudinary.com/dlcjuc3ej/image/upload/v1579619199/j9rcypaf2ljtg1frh9lz.svg#/keystone/api/icons/5e2713826e16530028586372/chicken-egg.svg&quot;,&quot;isPremium&quot;:false,&quot;size&quot;:{&quot;x&quot;:150,&quot;y&quot;:193.28859060402687}},&quot;source&quot;:{&quot;id&quot;:&quot;5b748525dfc98d140085b7eb&quot;,&quot;type&quot;:&quot;ASSETS&quot;},&quot;isPremium&quot;:false,&quot;parent&quot;:{&quot;type&quot;:&quot;CHILD&quot;,&quot;parentId&quot;:&quot;3b74d00f-a9d5-4e5a-babb-f22424139cbe&quot;,&quot;order&quot;:&quot;5&quot;}},&quot;0971de1b-5f6f-465c-9c62-80954077d31a&quot;:{&quot;type&quot;:&quot;FIGURE_OBJECT&quot;,&quot;id&quot;:&quot;0971de1b-5f6f-465c-9c62-80954077d31a&quot;,&quot;parent&quot;:{&quot;type&quot;:&quot;CROP&quot;,&quot;parentId&quot;:&quot;3b74d00f-a9d5-4e5a-babb-f22424139cbe&quot;,&quot;order&quot;:&quot;5&quot;},&quot;relativeTransform&quot;:{&quot;translate&quot;:{&quot;x&quot;:16.391516776369073,&quot;y&quot;:5.524451851632364},&quot;rotate&quot;:0,&quot;skewX&quot;:7.532658714000045e-32,&quot;scale&quot;:{&quot;x&quot;:4.589492387692881,&quot;y&quot;:5.9139767680337805}},&quot;path&quot;:{&quot;type&quot;:&quot;RECT&quot;,&quot;size&quot;:{&quot;x&quot;:2,&quot;y&quot;:2}},&quot;pathStyles&quot;:[{&quot;type&quot;:&quot;FILL&quot;,&quot;fillStyle&quot;:&quot;#fff&quot;}],&quot;isFrozen&quot;:true},&quot;fb560cf8-34ae-4c96-af8f-5459a94ba72a&quot;:{&quot;id&quot;:&quot;fb560cf8-34ae-4c96-af8f-5459a94ba72a&quot;,&quot;name&quot;:&quot;Hamburger&quot;,&quot;displayName&quot;:&quot;&quot;,&quot;type&quot;:&quot;FIGURE_OBJECT&quot;,&quot;relativeTransform&quot;:{&quot;translate&quot;:{&quot;x&quot;:27.867505072706358,&quot;y&quot;:34.809913762055594},&quot;rotate&quot;:0,&quot;skewX&quot;:0,&quot;scale&quot;:{&quot;x&quot;:0.2329406744680154,&quot;y&quot;:0.2329406744680154}},&quot;image&quot;:{&quot;url&quot;:&quot;https://icons.biorender.com/biorender/5c59f6067fef2116006bc66a/20190205204634/image/hamburger.png&quot;,&quot;fallbackUrl&quot;:&quot;https://res.cloudinary.com/dlcjuc3ej/image/upload/v1549399594/edcx2dw32rdjsculw67a.svg#/keystone/api/icons/5c59f6067fef2116006bc66a/20190205204634/image/hamburger.svg&quot;,&quot;isPremium&quot;:false,&quot;size&quot;:{&quot;x&quot;:100,&quot;y&quot;:84.11214953271028}},&quot;source&quot;:{&quot;id&quot;:&quot;5c59f6067fef2116006bc66a&quot;,&quot;type&quot;:&quot;ASSETS&quot;},&quot;isPremium&quot;:false,&quot;parent&quot;:{&quot;type&quot;:&quot;CHILD&quot;,&quot;parentId&quot;:&quot;5ea0de41-ba71-44c5-b799-118bac28ec97&quot;,&quot;order&quot;:&quot;9&quot;}},&quot;85d88f8b-a108-4931-8e6a-a4b3b57e24cd&quot;:{&quot;relativeTransform&quot;:{&quot;translate&quot;:{&quot;x&quot;:-730.2238146704184,&quot;y&quot;:127.16488905962396},&quot;rotate&quot;:0},&quot;type&quot;:&quot;FIGURE_OBJECT&quot;,&quot;id&quot;:&quot;85d88f8b-a108-4931-8e6a-a4b3b57e24cd&quot;,&quot;name&quot;:&quot;Enterocyte brush (02 straight)&quot;,&quot;displayName&quot;:&quot;Enterocyte brush (straight)&quot;,&quot;opacity&quot;:1,&quot;source&quot;:{&quot;id&quot;:&quot;5e7557d552bb9000abea6403&quot;,&quot;type&quot;:&quot;ASSETS&quot;},&quot;path&quot;:{&quot;type&quot;:&quot;POLY_LINE&quot;,&quot;points&quot;:[{&quot;x&quot;:-15.139772073652928,&quot;y&quot;:0},{&quot;x&quot;:16.777766918586426,&quot;y&quot;:0}],&quot;closed&quot;:false},&quot;pathStyles&quot;:[{&quot;type&quot;:&quot;FILL&quot;,&quot;fillStyle&quot;:&quot;rgba(0,0,0,0)&quot;},{&quot;type&quot;:&quot;STROKE&quot;,&quot;strokeStyle&quot;:&quot;rgba(0,0,0,0)&quot;,&quot;lineWidth&quot;:46.94046944688571,&quot;lineJoin&quot;:&quot;round&quot;}],&quot;pathSmoothing&quot;:{&quot;type&quot;:&quot;CATMULL_SMOOTHING&quot;,&quot;smoothing&quot;:0.2},&quot;pathPattern&quot;:{&quot;type&quot;:&quot;ROW&quot;,&quot;patternId&quot;:&quot;fedf17bc-c404-45b7-8aa6-104247729bae&quot;,&quot;patternTransform&quot;:{&quot;translate&quot;:{&quot;x&quot;:-0.021065245478036176,&quot;y&quot;:-0.5},&quot;rotate&quot;:0,&quot;skewX&quot;:0,&quot;scale&quot;:{&quot;x&quot;:0.002583979328165375,&quot;y&quot;:0.002583979328165375}},&quot;xUnits&quot;:&quot;STROKE_WIDTH&quot;,&quot;yUnits&quot;:&quot;STROKE_WIDTH&quot;,&quot;bending&quot;:true,&quot;repeat&quot;:{&quot;distance&quot;:0.5919005167958654,&quot;align&quot;:&quot;CENTER&quot;},&quot;isPremium&quot;:true},&quot;isLocked&quot;:false,&quot;parent&quot;:{&quot;type&quot;:&quot;CHILD&quot;,&quot;parentId&quot;:&quot;dfafcff7-cdb2-40d2-8554-cec45ce9f584&quot;,&quot;order&quot;:&quot;9999999999999995&quot;},&quot;isPremium&quot;:true},&quot;e1a59fc4-640d-44e3-94f8-ddab24307a93&quot;:{&quot;relativeTransform&quot;:{&quot;translate&quot;:{&quot;x&quot;:-700.4752921584546,&quot;y&quot;:127.16488905962396},&quot;rotate&quot;:0},&quot;type&quot;:&quot;FIGURE_OBJECT&quot;,&quot;id&quot;:&quot;e1a59fc4-640d-44e3-94f8-ddab24307a93&quot;,&quot;name&quot;:&quot;Enterocyte brush (02 straight)&quot;,&quot;displayName&quot;:&quot;Enterocyte brush (straight)&quot;,&quot;opacity&quot;:1,&quot;source&quot;:{&quot;id&quot;:&quot;5e7557d552bb9000abea6403&quot;,&quot;type&quot;:&quot;ASSETS&quot;},&quot;path&quot;:{&quot;type&quot;:&quot;POLY_LINE&quot;,&quot;points&quot;:[{&quot;x&quot;:-15.139772073652928,&quot;y&quot;:0},{&quot;x&quot;:16.777766918586426,&quot;y&quot;:0}],&quot;closed&quot;:false},&quot;pathStyles&quot;:[{&quot;type&quot;:&quot;FILL&quot;,&quot;fillStyle&quot;:&quot;rgba(0,0,0,0)&quot;},{&quot;type&quot;:&quot;STROKE&quot;,&quot;strokeStyle&quot;:&quot;rgba(0,0,0,0)&quot;,&quot;lineWidth&quot;:46.94046944688571,&quot;lineJoin&quot;:&quot;round&quot;}],&quot;pathSmoothing&quot;:{&quot;type&quot;:&quot;CATMULL_SMOOTHING&quot;,&quot;smoothing&quot;:0.2},&quot;pathPattern&quot;:{&quot;type&quot;:&quot;ROW&quot;,&quot;patternId&quot;:&quot;e0cd0edb-262d-451b-9a19-6b1ca892dd7c&quot;,&quot;patternTransform&quot;:{&quot;translate&quot;:{&quot;x&quot;:-0.021065245478036176,&quot;y&quot;:-0.5},&quot;rotate&quot;:0,&quot;skewX&quot;:0,&quot;scale&quot;:{&quot;x&quot;:0.002583979328165375,&quot;y&quot;:0.002583979328165375}},&quot;xUnits&quot;:&quot;STROKE_WIDTH&quot;,&quot;yUnits&quot;:&quot;STROKE_WIDTH&quot;,&quot;bending&quot;:true,&quot;repeat&quot;:{&quot;distance&quot;:0.5919005167958654,&quot;align&quot;:&quot;CENTER&quot;},&quot;isPremium&quot;:true},&quot;isLocked&quot;:false,&quot;parent&quot;:{&quot;type&quot;:&quot;CHILD&quot;,&quot;parentId&quot;:&quot;dfafcff7-cdb2-40d2-8554-cec45ce9f584&quot;,&quot;order&quot;:&quot;9999999999999997&quot;},&quot;isPremium&quot;:true},&quot;96f73417-a5a9-4ef1-aec3-e3a78aab2806&quot;:{&quot;type&quot;:&quot;FIGURE_OBJECT&quot;,&quot;id&quot;:&quot;96f73417-a5a9-4ef1-aec3-e3a78aab2806&quot;,&quot;relativeTransform&quot;:{&quot;translate&quot;:{&quot;x&quot;:-720.5945960949873,&quot;y&quot;:66.0654442506966},&quot;rotate&quot;:0},&quot;opacity&quot;:0.73,&quot;path&quot;:{&quot;type&quot;:&quot;POLY_LINE&quot;,&quot;points&quot;:[{&quot;x&quot;:248.58245009863572,&quot;y&quot;:56.70620292755998},{&quot;x&quot;:28.113424206771516,&quot;y&quot;:56.70620292756},{&quot;x&quot;:-2.1939134093122403,&quot;y&quot;:55.637723486053034},{&quot;x&quot;:-21.898233713243833,&quot;y&quot;:56.70620292756},{&quot;x&quot;:-36.36733877715128,&quot;y&quot;:56.70620292756},{&quot;x&quot;:-51.38105454413895,&quot;y&quot;:56.706202927560014},{&quot;x&quot;:-14.849085591233104,&quot;y&quot;:32.951009644798255},{&quot;x&quot;:267.8231923687553,&quot;y&quot;:32.951009644798255},{&quot;x&quot;:312.0885565052847,&quot;y&quot;:60.18254693699494},{&quot;x&quot;:293.5399842864858,&quot;y&quot;:60.18254693699494}],&quot;closed&quot;:true},&quot;pathStyles&quot;:[{&quot;type&quot;:&quot;FILL&quot;,&quot;fillStyle&quot;:&quot;rgba(223, 236, 184, 0.97)&quot;},{&quot;type&quot;:&quot;STROKE&quot;,&quot;strokeStyle&quot;:&quot;rgb(108, 138, 68)&quot;,&quot;lineWidth&quot;:0.7970057365081001,&quot;lineJoin&quot;:&quot;round&quot;}],&quot;pathSmoothing&quot;:{&quot;type&quot;:&quot;CATMULL_SMOOTHING&quot;,&quot;smoothing&quot;:0.2},&quot;isLocked&quot;:false,&quot;parent&quot;:{&quot;type&quot;:&quot;CHILD&quot;,&quot;parentId&quot;:&quot;dfafcff7-cdb2-40d2-8554-cec45ce9f584&quot;,&quot;order&quot;:&quot;99&quot;},&quot;connectorInfo&quot;:{&quot;connectedObjects&quot;:[],&quot;type&quot;:&quot;QUADRATIC&quot;,&quot;offset&quot;:{&quot;x&quot;:0,&quot;y&quot;:0},&quot;bending&quot;:-0.1,&quot;firstElementIsHead&quot;:true,&quot;customized&quot;:true}},&quot;d82006fd-c8eb-48e3-8e6c-cf946ae4133d&quot;:{&quot;type&quot;:&quot;FIGURE_OBJECT&quot;,&quot;id&quot;:&quot;d82006fd-c8eb-48e3-8e6c-cf946ae4133d&quot;,&quot;parent&quot;:{&quot;type&quot;:&quot;CHILD&quot;,&quot;parentId&quot;:&quot;facc9535-9591-428b-8fb9-99215c3a3ecf&quot;,&quot;order&quot;:&quot;9&quot;},&quot;relativeTransform&quot;:{&quot;translate&quot;:{&quot;x&quot;:17.5,&quot;y&quot;:-10},&quot;rotate&quot;:0,&quot;skewX&quot;:0,&quot;scale&quot;:{&quot;x&quot;:1,&quot;y&quot;:1}}},&quot;facc9535-9591-428b-8fb9-99215c3a3ecf&quot;:{&quot;id&quot;:&quot;facc9535-9591-428b-8fb9-99215c3a3ecf&quot;,&quot;type&quot;:&quot;FIGURE_OBJECT&quot;,&quot;document&quot;:{&quot;type&quot;:&quot;FIGURE&quot;,&quot;canvasType&quot;:&quot;FIGURE&quot;,&quot;units&quot;:&quot;in&quot;},&quot;parent&quot;:{&quot;parentId&quot;:&quot;637063b5-ff56-4748-b434-2a763ee4768d&quot;,&quot;type&quot;:&quot;DOCUMENT&quot;,&quot;order&quot;:&quot;5&quot;}},&quot;637063b5-ff56-4748-b434-2a763ee4768d&quot;:{&quot;id&quot;:&quot;637063b5-ff56-4748-b434-2a763ee4768d&quot;,&quot;type&quot;:&quot;FIGURE_OBJECT&quot;,&quot;document&quot;:{&quot;type&quot;:&quot;DOCUMENT_GROUP&quot;,&quot;canvasType&quot;:&quot;SLIDE&quot;,&quot;units&quot;:&quot;in&quot;}}}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691b81532e5e6ac0ecb697d2"/>
  <p:tag name="FIGURESLIDEID" val="facc9535-9591-428b-8fb9-99215c3a3ecf"/>
  <p:tag name="SELECTIONIDS" val="d82006fd-c8eb-48e3-8e6c-cf946ae4133d"/>
  <p:tag name="TRANSPARENTBACKGROUND" val="true"/>
  <p:tag name="VERSION" val="1763414713084"/>
  <p:tag name="TITLE" val="Untitled"/>
  <p:tag name="CREATORNAME" val="Hariom Yadav"/>
  <p:tag name="DATEINSERTED" val="1763414711854"/>
  <p:tag name="DPI" val="300"/>
  <p:tag name="BIOJSON" val="{&quot;id&quot;:&quot;637063b5-ff56-4748-b434-2a763ee4768d&quot;,&quot;objects&quot;:{&quot;dfafcff7-cdb2-40d2-8554-cec45ce9f584&quot;:{&quot;id&quot;:&quot;dfafcff7-cdb2-40d2-8554-cec45ce9f584&quot;,&quot;type&quot;:&quot;FIGURE_OBJECT&quot;,&quot;parent&quot;:{&quot;type&quot;:&quot;CHILD&quot;,&quot;parentId&quot;:&quot;d82006fd-c8eb-48e3-8e6c-cf946ae4133d&quot;,&quot;order&quot;:&quot;2&quot;},&quot;layout&quot;:{&quot;sizeRatio&quot;:{&quot;x&quot;:0.88,&quot;y&quot;:0.88},&quot;keepAspectRatio&quot;:false},&quot;source&quot;:{&quot;id&quot;:&quot;64584ffb7ad924c5b6847159&quot;,&quot;type&quot;:&quot;TEMPLATES&quot;},&quot;assetId&quot;:&quot;64584ffb7ad924c5b6847159&quot;,&quot;relativeTransform&quot;:{&quot;translate&quot;:{&quot;x&quot;:403.2975162205461,&quot;y&quot;:-37.80236810990803},&quot;rotate&quot;:0,&quot;skewX&quot;:0,&quot;scale&quot;:{&quot;x&quot;:1,&quot;y&quot;:1}}},&quot;4a64c563-c250-4f38-b8c0-eaec14b61d6d&quot;:{&quot;type&quot;:&quot;FIGURE_OBJECT&quot;,&quot;id&quot;:&quot;4a64c563-c250-4f38-b8c0-eaec14b61d6d&quot;,&quot;relativeTransform&quot;:{&quot;translate&quot;:{&quot;x&quot;:-191.45022024607417,&quot;y&quot;:194.29116406308958},&quot;rotate&quot;:0},&quot;opacity&quot;:1,&quot;path&quot;:{&quot;type&quot;:&quot;RECT&quot;,&quot;size&quot;:{&quot;x&quot;:394.1052002991377,&quot;y&quot;:83.80406600987241},&quot;cornerRounding&quot;:{&quot;type&quot;:&quot;ARC_LENGTH&quot;,&quot;global&quot;:0}},&quot;pathStyles&quot;:[{&quot;type&quot;:&quot;FILL&quot;,&quot;fillStyle&quot;:&quot;rgba(247, 244, 242, 0.57)&quot;},{&quot;type&quot;:&quot;STROKE&quot;,&quot;strokeStyle&quot;:&quot;rgba(0,0,0,0)&quot;,&quot;lineWidth&quot;:1.5646823148961904,&quot;lineJoin&quot;:&quot;round&quot;}],&quot;isLocked&quot;:false,&quot;parent&quot;:{&quot;type&quot;:&quot;CHILD&quot;,&quot;parentId&quot;:&quot;dfafcff7-cdb2-40d2-8554-cec45ce9f584&quot;,&quot;order&quot;:&quot;85&quot;},&quot;layout&quot;:{&quot;sizeRatio&quot;:{&quot;x&quot;:0.88,&quot;y&quot;:0.88},&quot;keepAspectRatio&quot;:false}},&quot;f402dee3-60c0-41e6-b763-829ded563f2d&quot;:{&quot;id&quot;:&quot;f402dee3-60c0-41e6-b763-829ded563f2d&quot;,&quot;type&quot;:&quot;FIGURE_OBJECT&quot;,&quot;relativeTransform&quot;:{&quot;translate&quot;:{&quot;x&quot;:0,&quot;y&quot;:0},&quot;rotate&quot;:0},&quot;text&quot;:{&quot;textData&quot;:{&quot;lineSpacing&quot;:&quot;normal&quot;,&quot;alignment&quot;:&quot;center&quot;,&quot;verticalAlign&quot;:&quot;TOP&quot;,&quot;lines&quot;:[{&quot;runs&quot;:[],&quot;text&quot;:&quot;&quot;,&quot;baseStyle&quot;:{&quot;fontFamily&quot;:&quot;Roboto&quot;,&quot;fontSize&quot;:14.603701605697774,&quot;color&quot;:&quot;black&quot;,&quot;fontWeight&quot;:&quot;normal&quot;,&quot;fontStyle&quot;:&quot;normal&quot;,&quot;decoration&quot;:&quot;none&quot;}}]},&quot;format&quot;:&quot;BETTER_TEXT&quot;,&quot;size&quot;:{&quot;x&quot;:346.81257626324117,&quot;y&quot;:17.211505463858092},&quot;targetSize&quot;:{&quot;x&quot;:346.81257626324117,&quot;y&quot;:2}},&quot;parent&quot;:{&quot;type&quot;:&quot;CHILD&quot;,&quot;parentId&quot;:&quot;4a64c563-c250-4f38-b8c0-eaec14b61d6d&quot;,&quot;order&quot;:&quot;5&quot;}},&quot;b9252e47-89a1-485c-a752-a45d3e211bf8&quot;:{&quot;id&quot;:&quot;b9252e47-89a1-485c-a752-a45d3e211bf8&quot;,&quot;type&quot;:&quot;FIGURE_OBJECT&quot;,&quot;relativeTransform&quot;:{&quot;translate&quot;:{&quot;x&quot;:-191.1483033197724,&quot;y&quot;:-98.49137172255789},&quot;rotate&quot;:0},&quot;text&quot;:{&quot;textData&quot;:{&quot;lineSpacing&quot;:&quot;normal&quot;,&quot;alignment&quot;:&quot;center&quot;,&quot;verticalAlign&quot;:&quot;TOP&quot;,&quot;lines&quot;:[{&quot;runs&quot;:[{&quot;style&quot;:{&quot;fontFamily&quot;:&quot;Roboto&quot;,&quot;fontSize&quot;:15.646823148961904,&quot;color&quot;:&quot;rgba(21,82,137,1)&quot;,&quot;fontWeight&quot;:&quot;bold&quot;,&quot;fontStyle&quot;:&quot;normal&quot;,&quot;decoration&quot;:&quot;none&quot;},&quot;range&quot;:[0,10]}],&quot;text&quot;:&quot;Postbiotics&quot;}],&quot;_lastCaretLocation&quot;:{&quot;lineIndex&quot;:0,&quot;runIndex&quot;:0,&quot;charIndex&quot;:4}},&quot;format&quot;:&quot;BETTER_TEXT&quot;,&quot;size&quot;:{&quot;x&quot;:79.59816436831295,&quot;y&quot;:18.306783084285424},&quot;targetSize&quot;:{&quot;x&quot;:79.59816436831295,&quot;y&quot;:18.306783084285424}},&quot;parent&quot;:{&quot;type&quot;:&quot;CHILD&quot;,&quot;parentId&quot;:&quot;dfafcff7-cdb2-40d2-8554-cec45ce9f584&quot;,&quot;order&quot;:&quot;99995&quot;}},&quot;73cc9f74-0d41-4e5d-9216-42ed21e226bd&quot;:{&quot;type&quot;:&quot;FIGURE_OBJECT&quot;,&quot;id&quot;:&quot;73cc9f74-0d41-4e5d-9216-42ed21e226bd&quot;,&quot;name&quot;:&quot;E. coli (without flagella)&quot;,&quot;relativeTransform&quot;:{&quot;translate&quot;:{&quot;x&quot;:-176.95644626872135,&quot;y&quot;:-31.43385880780524},&quot;rotate&quot;:3.7651546606546833,&quot;skewX&quot;:-7.24239087271722e-16,&quot;scale&quot;:{&quot;x&quot;:-0.08822990840778772,&quot;y&quot;:0.08822990840778765}},&quot;opacity&quot;:1,&quot;image&quot;:{&quot;url&quot;:&quot;https://icons.biorender.com/biorender/5c9ea407297d0833006c3507/e-coli-without-flagella.png&quot;,&quot;fallbackUrl&quot;:&quot;https://res.cloudinary.com/dlcjuc3ej/image/upload/v1553900547/vpr8etdy9d9acow0jj35.svg#/keystone/api/icons/5c9ea407297d0833006c3507/e-coli-without-flagella.svg&quot;,&quot;size&quot;:{&quot;x&quot;:280,&quot;y&quot;:134},&quot;isPremium&quot;:false,&quot;isPacked&quot;:true},&quot;source&quot;:{&quot;id&quot;:&quot;5c9ea3d9297d0833006c34fb&quot;,&quot;type&quot;:&quot;ASSETS&quot;},&quot;pathStyles&quot;:[{&quot;type&quot;:&quot;FILL&quot;,&quot;fillStyle&quot;:&quot;rgb(0,0,0)&quot;}],&quot;isLocked&quot;:false,&quot;parent&quot;:{&quot;type&quot;:&quot;CHILD&quot;,&quot;parentId&quot;:&quot;dfafcff7-cdb2-40d2-8554-cec45ce9f584&quot;,&quot;order&quot;:&quot;999952&quot;}},&quot;6daa84e8-9de3-471a-8750-10fec0519c61&quot;:{&quot;type&quot;:&quot;FIGURE_OBJECT&quot;,&quot;id&quot;:&quot;6daa84e8-9de3-471a-8750-10fec0519c61&quot;,&quot;name&quot;:&quot;E. coli (without flagella)&quot;,&quot;relativeTransform&quot;:{&quot;translate&quot;:{&quot;x&quot;:-228.524047110289,&quot;y&quot;:-59.588253244693995},&quot;rotate&quot;:3.210278163485485,&quot;skewX&quot;:1.0823048118169748e-15,&quot;scale&quot;:{&quot;x&quot;:-0.11672121405062451,&quot;y&quot;:0.11672121405062463}},&quot;opacity&quot;:1,&quot;image&quot;:{&quot;url&quot;:&quot;https://icons.biorender.com/biorender/5c9ea407297d0833006c3507/e-coli-without-flagella.png&quot;,&quot;fallbackUrl&quot;:&quot;https://res.cloudinary.com/dlcjuc3ej/image/upload/v1553900547/vpr8etdy9d9acow0jj35.svg#/keystone/api/icons/5c9ea407297d0833006c3507/e-coli-without-flagella.svg&quot;,&quot;size&quot;:{&quot;x&quot;:280,&quot;y&quot;:134},&quot;isPremium&quot;:false,&quot;isPacked&quot;:true},&quot;source&quot;:{&quot;id&quot;:&quot;5c9ea3d9297d0833006c34fb&quot;,&quot;type&quot;:&quot;ASSETS&quot;},&quot;pathStyles&quot;:[{&quot;type&quot;:&quot;FILL&quot;,&quot;fillStyle&quot;:&quot;rgb(0,0,0)&quot;}],&quot;isLocked&quot;:false,&quot;parent&quot;:{&quot;type&quot;:&quot;CHILD&quot;,&quot;parentId&quot;:&quot;dfafcff7-cdb2-40d2-8554-cec45ce9f584&quot;,&quot;order&quot;:&quot;999955&quot;}},&quot;0baf98ce-dce0-4bc7-ad9f-b0d2c58a5e11&quot;:{&quot;id&quot;:&quot;0baf98ce-dce0-4bc7-ad9f-b0d2c58a5e11&quot;,&quot;name&quot;:&quot;Neisseria 2&quot;,&quot;type&quot;:&quot;FIGURE_OBJECT&quot;,&quot;relativeTransform&quot;:{&quot;translate&quot;:{&quot;x&quot;:-157.9999198981995,&quot;y&quot;:-42.89346432842921},&quot;rotate&quot;:-3.0377183841311823,&quot;skewX&quot;:3.8387762466110846e-17,&quot;scale&quot;:{&quot;x&quot;:0.30063097567811425,&quot;y&quot;:0.3006309756781144}},&quot;image&quot;:{&quot;url&quot;:&quot;https://icons.biorender.com/biorender/5b0db693bfcd0a0014b5ffdd/neisseria-2.png&quot;,&quot;fallbackUrl&quot;:&quot;https://res.cloudinary.com/dlcjuc3ej/image/upload/v1527625359/dt4is22gqspluspbuxyg.svg#/keystone/api/icons/5b0db693bfcd0a0014b5ffdd/neisseria-2.svg&quot;,&quot;isPremium&quot;:false,&quot;isPacked&quot;:true,&quot;size&quot;:{&quot;x&quot;:100,&quot;y&quot;:67.20779220779221}},&quot;source&quot;:{&quot;id&quot;:&quot;5b0db672ed50f40014846dd0&quot;,&quot;type&quot;:&quot;ASSETS&quot;},&quot;parent&quot;:{&quot;type&quot;:&quot;CHILD&quot;,&quot;parentId&quot;:&quot;dfafcff7-cdb2-40d2-8554-cec45ce9f584&quot;,&quot;order&quot;:&quot;99996&quot;},&quot;opacity&quot;:0.89,&quot;styles&quot;:{&quot;vector-hidden&quot;:[{&quot;styleName&quot;:&quot;MONOCHROME_COLOR&quot;,&quot;index&quot;:0,&quot;color&quot;:&quot;#0A75B2&quot;}],&quot;editable&quot;:[{&quot;styleName&quot;:&quot;SATURATE&quot;,&quot;index&quot;:0,&quot;value&quot;:114}]}},&quot;145bd815-4517-4f40-a9ca-900ab76e7e16&quot;:{&quot;type&quot;:&quot;FIGURE_OBJECT&quot;,&quot;id&quot;:&quot;145bd815-4517-4f40-a9ca-900ab76e7e16&quot;,&quot;name&quot;:&quot;Bacillus (flagellum)&quot;,&quot;relativeTransform&quot;:{&quot;translate&quot;:{&quot;x&quot;:-228.52325542557804,&quot;y&quot;:-35.35376280516676},&quot;rotate&quot;:3.1383037069759516,&quot;skewX&quot;:1.2701126407888196e-16,&quot;scale&quot;:{&quot;x&quot;:-0.26657912522307003,&quot;y&quot;:0.2665791252230704}},&quot;opacity&quot;:1,&quot;image&quot;:{&quot;url&quot;:&quot;https://icons.biorender.com/biorender/5e178bf2cd8a840026a897ab/bacillus-flagellum.png&quot;,&quot;size&quot;:{&quot;x&quot;:155,&quot;y&quot;:30},&quot;isPremium&quot;:false,&quot;fallbackUrl&quot;:&quot;https://res.cloudinary.com/dlcjuc3ej/image/upload/v1578601452/yhxsle79aenixnnol6df.svg#/keystone/api/icons/5e178bf2cd8a840026a897ab/bacillus-flagellum.svg&quot;},&quot;source&quot;:{&quot;id&quot;:&quot;5b070dd6bd399f0014847d03&quot;,&quot;type&quot;:&quot;ASSETS&quot;},&quot;pathStyles&quot;:[{&quot;type&quot;:&quot;FILL&quot;,&quot;fillStyle&quot;:&quot;rgb(0,0,0)&quot;}],&quot;isLocked&quot;:false,&quot;parent&quot;:{&quot;type&quot;:&quot;CHILD&quot;,&quot;parentId&quot;:&quot;dfafcff7-cdb2-40d2-8554-cec45ce9f584&quot;,&quot;order&quot;:&quot;999965&quot;}},&quot;5b611e04-a23d-468b-a908-e0708ecda490&quot;:{&quot;id&quot;:&quot;5b611e04-a23d-468b-a908-e0708ecda490&quot;,&quot;name&quot;:&quot;Vibrio (flagellum)&quot;,&quot;type&quot;:&quot;FIGURE_OBJECT&quot;,&quot;relativeTransform&quot;:{&quot;translate&quot;:{&quot;x&quot;:-208.15499335053084,&quot;y&quot;:-75.90342263014037},&quot;rotate&quot;:0.6884966000624386,&quot;skewX&quot;:-6.161084794556213e-16,&quot;scale&quot;:{&quot;x&quot;:-0.24888451422119004,&quot;y&quot;:0.2488845142211899}},&quot;image&quot;:{&quot;url&quot;:&quot;https://icons.biorender.com/biorender/5b0c0bb03d3f3100146cf320/vibrio-flagellum.png&quot;,&quot;fallbackUrl&quot;:&quot;https://res.cloudinary.com/dlcjuc3ej/image/upload/v1527516073/lyb8qalohyn7ujtwhkgl.svg#/keystone/api/icons/5b0c0bb03d3f3100146cf320/vibrio-flagellum.svg&quot;,&quot;isPremium&quot;:false,&quot;isPacked&quot;:true,&quot;size&quot;:{&quot;x&quot;:150,&quot;y&quot;:41.79566563467492}},&quot;source&quot;:{&quot;id&quot;:&quot;5b0c0b243d3f3100146cf2ef&quot;,&quot;type&quot;:&quot;ASSETS&quot;},&quot;parent&quot;:{&quot;type&quot;:&quot;CHILD&quot;,&quot;parentId&quot;:&quot;dfafcff7-cdb2-40d2-8554-cec45ce9f584&quot;,&quot;order&quot;:&quot;99997&quot;}},&quot;34731bfe-5168-478b-9029-5516f61f2848&quot;:{&quot;type&quot;:&quot;FIGURE_OBJECT&quot;,&quot;id&quot;:&quot;34731bfe-5168-478b-9029-5516f61f2848&quot;,&quot;name&quot;:&quot;E. coli (without flagella)&quot;,&quot;relativeTransform&quot;:{&quot;translate&quot;:{&quot;x&quot;:-198.72923703295996,&quot;y&quot;:-48.869786184201914},&quot;rotate&quot;:2.8263500757148994,&quot;skewX&quot;:7.242390872717206e-16,&quot;scale&quot;:{&quot;x&quot;:-0.0882299084077878,&quot;y&quot;:0.08822990840778792}},&quot;opacity&quot;:1,&quot;image&quot;:{&quot;url&quot;:&quot;https://icons.biorender.com/biorender/5c9ea407297d0833006c3507/e-coli-without-flagella.png&quot;,&quot;fallbackUrl&quot;:&quot;https://res.cloudinary.com/dlcjuc3ej/image/upload/v1553900547/vpr8etdy9d9acow0jj35.svg#/keystone/api/icons/5c9ea407297d0833006c3507/e-coli-without-flagella.svg&quot;,&quot;size&quot;:{&quot;x&quot;:280,&quot;y&quot;:134},&quot;isPremium&quot;:false,&quot;isPacked&quot;:true},&quot;source&quot;:{&quot;id&quot;:&quot;5c9ea3d9297d0833006c34fb&quot;,&quot;type&quot;:&quot;ASSETS&quot;},&quot;pathStyles&quot;:[{&quot;type&quot;:&quot;FILL&quot;,&quot;fillStyle&quot;:&quot;rgb(0,0,0)&quot;}],&quot;isLocked&quot;:false,&quot;parent&quot;:{&quot;type&quot;:&quot;CHILD&quot;,&quot;parentId&quot;:&quot;dfafcff7-cdb2-40d2-8554-cec45ce9f584&quot;,&quot;order&quot;:&quot;999975&quot;}},&quot;84fb893b-971d-435a-bf9a-72bf4b4be8d2&quot;:{&quot;id&quot;:&quot;84fb893b-971d-435a-bf9a-72bf4b4be8d2&quot;,&quot;name&quot;:&quot;Neisseria 2&quot;,&quot;type&quot;:&quot;FIGURE_OBJECT&quot;,&quot;relativeTransform&quot;:{&quot;translate&quot;:{&quot;x&quot;:-196.30795947117804,&quot;y&quot;:-22.14807855564521},&quot;rotate&quot;:-3.0377183841311823,&quot;skewX&quot;:3.8387762466110846e-17,&quot;scale&quot;:{&quot;x&quot;:0.30063097567811425,&quot;y&quot;:0.3006309756781144}},&quot;image&quot;:{&quot;url&quot;:&quot;https://icons.biorender.com/biorender/5b0db693bfcd0a0014b5ffdd/neisseria-2.png&quot;,&quot;fallbackUrl&quot;:&quot;https://res.cloudinary.com/dlcjuc3ej/image/upload/v1527625359/dt4is22gqspluspbuxyg.svg#/keystone/api/icons/5b0db693bfcd0a0014b5ffdd/neisseria-2.svg&quot;,&quot;isPremium&quot;:false,&quot;isPacked&quot;:true,&quot;size&quot;:{&quot;x&quot;:100,&quot;y&quot;:67.20779220779221}},&quot;source&quot;:{&quot;id&quot;:&quot;5b0db672ed50f40014846dd0&quot;,&quot;type&quot;:&quot;ASSETS&quot;},&quot;parent&quot;:{&quot;type&quot;:&quot;CHILD&quot;,&quot;parentId&quot;:&quot;dfafcff7-cdb2-40d2-8554-cec45ce9f584&quot;,&quot;order&quot;:&quot;99998&quot;},&quot;opacity&quot;:0.89,&quot;styles&quot;:{&quot;vector-hidden&quot;:[{&quot;styleName&quot;:&quot;MONOCHROME_COLOR&quot;,&quot;index&quot;:0,&quot;color&quot;:&quot;#0A75B2&quot;}],&quot;&quot;:[{&quot;styleName&quot;:&quot;SATURATE&quot;,&quot;index&quot;:0,&quot;value&quot;:114}]}},&quot;3c662e7b-49df-48a5-8e51-3e4fb56f11e2&quot;:{&quot;type&quot;:&quot;FIGURE_OBJECT&quot;,&quot;id&quot;:&quot;3c662e7b-49df-48a5-8e51-3e4fb56f11e2&quot;,&quot;name&quot;:&quot;E. coli (without flagella)&quot;,&quot;relativeTransform&quot;:{&quot;translate&quot;:{&quot;x&quot;:-171.05913583569836,&quot;y&quot;:-59.58810062240181},&quot;rotate&quot;:5.5691675915770595,&quot;skewX&quot;:6.584004589938639e-16,&quot;scale&quot;:{&quot;x&quot;:-0.09602937175065368,&quot;y&quot;:0.0960293717506536}},&quot;opacity&quot;:1,&quot;image&quot;:{&quot;url&quot;:&quot;https://icons.biorender.com/biorender/5c9ea407297d0833006c3507/e-coli-without-flagella.png&quot;,&quot;fallbackUrl&quot;:&quot;https://res.cloudinary.com/dlcjuc3ej/image/upload/v1553900547/vpr8etdy9d9acow0jj35.svg#/keystone/api/icons/5c9ea407297d0833006c3507/e-coli-without-flagella.svg&quot;,&quot;size&quot;:{&quot;x&quot;:280,&quot;y&quot;:134},&quot;isPremium&quot;:false,&quot;isPacked&quot;:true},&quot;source&quot;:{&quot;id&quot;:&quot;5c9ea3d9297d0833006c34fb&quot;,&quot;type&quot;:&quot;ASSETS&quot;},&quot;pathStyles&quot;:[{&quot;type&quot;:&quot;FILL&quot;,&quot;fillStyle&quot;:&quot;rgb(0,0,0)&quot;}],&quot;isLocked&quot;:false,&quot;parent&quot;:{&quot;type&quot;:&quot;CHILD&quot;,&quot;parentId&quot;:&quot;dfafcff7-cdb2-40d2-8554-cec45ce9f584&quot;,&quot;order&quot;:&quot;999985&quot;}},&quot;38aea9a8-8ecb-4879-9b5d-99e3cff0a44a&quot;:{&quot;type&quot;:&quot;FIGURE_OBJECT&quot;,&quot;id&quot;:&quot;38aea9a8-8ecb-4879-9b5d-99e3cff0a44a&quot;,&quot;relativeTransform&quot;:{&quot;translate&quot;:{&quot;x&quot;:-194.6420177822509,&quot;y&quot;:118.74189496625375},&quot;rotate&quot;:1.5707963267948966},&quot;opacity&quot;:1,&quot;path&quot;:{&quot;type&quot;:&quot;POLY_LINE&quot;,&quot;points&quot;:[{&quot;x&quot;:-123.62231902244842,&quot;y&quot;:0},{&quot;x&quot;:-57.571315619042835,&quot;y&quot;:0}],&quot;closed&quot;:false,&quot;cornerRounding&quot;:{&quot;type&quot;:&quot;ARC_LENGTH&quot;,&quot;global&quot;:22.202157734041407},&quot;selectedObjectIds&quot;:[&quot;340c8a66-0aec-43a5-b13e-6d1c264bbdc5&quot;]},&quot;pathStyles&quot;:[{&quot;type&quot;:&quot;FILL&quot;,&quot;fillStyle&quot;:&quot;rgba(0,0,0,0)&quot;},{&quot;type&quot;:&quot;STROKE&quot;,&quot;strokeStyle&quot;:&quot;#232323&quot;,&quot;lineWidth&quot;:1.5646823148961904,&quot;lineJoin&quot;:&quot;round&quot;}],&quot;pathMarkers&quot;:{&quot;markerEnd&quot;:{&quot;type&quot;:&quot;PATH&quot;,&quot;units&quot;:{&quot;type&quot;:&quot;STROKE_WIDTH&quot;,&quot;scale&quot;:1},&quot;orient&quot;:{&quot;type&quot;:&quot;CLIPPED_CHORD&quot;},&quot;clipDistance&quot;:4,&quot;name&quot;:&quot;arrow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0,&quot;y&quot;:0,&quot;isEndPoint&quot;:true},{&quot;x&quot;:-5,&quot;y&quot;:-2.5,&quot;isEndPoint&quot;:true},{&quot;x&quot;:-5,&quot;y&quot;:2.5,&quot;isEndPoint&quot;:true}],&quot;closed&quot;:true}},&quot;pathStyles&quot;:[{&quot;type&quot;:&quot;FILL&quot;,&quot;fillStyle&quot;:&quot;context-stroke-flat&quot;}]}},&quot;isLocked&quot;:false,&quot;parent&quot;:{&quot;type&quot;:&quot;CHILD&quot;,&quot;parentId&quot;:&quot;dfafcff7-cdb2-40d2-8554-cec45ce9f584&quot;,&quot;order&quot;:&quot;999997&quot;},&quot;connectorInfo&quot;:{&quot;connectedObjects&quot;:[],&quot;type&quot;:&quot;ELBOW&quot;,&quot;offset&quot;:{&quot;x&quot;:0,&quot;y&quot;:0},&quot;bending&quot;:0.1,&quot;firstElementIsHead&quot;:true,&quot;customized&quot;:true}},&quot;37a39911-a6eb-4ff7-8427-1f0415bef76a&quot;:{&quot;type&quot;:&quot;FIGURE_OBJECT&quot;,&quot;id&quot;:&quot;37a39911-a6eb-4ff7-8427-1f0415bef76a&quot;,&quot;relativeTransform&quot;:{&quot;translate&quot;:{&quot;x&quot;:-79.32235477484029,&quot;y&quot;:66.24172464038091},&quot;rotate&quot;:-1.5882496193148399},&quot;opacity&quot;:1,&quot;path&quot;:{&quot;type&quot;:&quot;POLY_LINE&quot;,&quot;points&quot;:[{&quot;x&quot;:63.130662280636635,&quot;y&quot;:3.5630802302571056},{&quot;x&quot;:50.39136129788622,&quot;y&quot;:6.602611861475884},{&quot;x&quot;:30.001349219448965,&quot;y&quot;:7.524481091740705}],&quot;closed&quot;:false,&quot;selectedObjectIds&quot;:[&quot;340c8a66-0aec-43a5-b13e-6d1c264bbdc5&quot;]},&quot;pathStyles&quot;:[{&quot;type&quot;:&quot;FILL&quot;,&quot;fillStyle&quot;:&quot;rgba(0,0,0,0)&quot;},{&quot;type&quot;:&quot;STROKE&quot;,&quot;strokeStyle&quot;:&quot;rgba(23,23,23,1)&quot;,&quot;lineWidth&quot;:1.5646823148961904,&quot;lineJoin&quot;:&quot;round&quot;}],&quot;pathMarkers&quot;:{&quot;markerEnd&quot;:{&quot;type&quot;:&quot;PATH&quot;,&quot;units&quot;:{&quot;type&quot;:&quot;STROKE_WIDTH&quot;,&quot;scale&quot;:1.3},&quot;orient&quot;:{&quot;type&quot;:&quot;AUTO_START_REVERSE&quot;},&quot;name&quot;:&quot;inhib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0,&quot;y&quot;:3,&quot;isEndPoint&quot;:true},{&quot;x&quot;:0,&quot;y&quot;:-3,&quot;isEndPoint&quot;:true}],&quot;closed&quot;:false}},&quot;pathStyles&quot;:[{&quot;type&quot;:&quot;STROKE&quot;,&quot;strokeStyle&quot;:&quot;context-stroke-flat&quot;,&quot;lineWidth&quot;:1,&quot;lineJoin&quot;:&quot;round&quot;}]}},&quot;isLocked&quot;:false,&quot;parent&quot;:{&quot;type&quot;:&quot;CHILD&quot;,&quot;parentId&quot;:&quot;dfafcff7-cdb2-40d2-8554-cec45ce9f584&quot;,&quot;order&quot;:&quot;999999998&quot;},&quot;connectorInfo&quot;:{&quot;connectedObjects&quot;:[],&quot;type&quot;:&quot;QUADRATIC&quot;,&quot;offset&quot;:{&quot;x&quot;:0,&quot;y&quot;:0},&quot;bending&quot;:0.1,&quot;firstElementIsHead&quot;:true,&quot;customized&quot;:true},&quot;pathSmoothing&quot;:{&quot;type&quot;:&quot;CATMULL_SMOOTHING&quot;,&quot;smoothing&quot;:0.2}},&quot;a4edb2f2-bd6a-4a8e-a827-bf4e0e12fe31&quot;:{&quot;type&quot;:&quot;FIGURE_OBJECT&quot;,&quot;id&quot;:&quot;a4edb2f2-bd6a-4a8e-a827-bf4e0e12fe31&quot;,&quot;relativeTransform&quot;:{&quot;translate&quot;:{&quot;x&quot;:-141.0169463536586,&quot;y&quot;:174.56313427807413},&quot;rotate&quot;:-1.570796326794897},&quot;opacity&quot;:1,&quot;path&quot;:{&quot;type&quot;:&quot;POLY_LINE&quot;,&quot;points&quot;:[{&quot;x&quot;:227.42112563786793,&quot;y&quot;:3.1323193307794206},{&quot;x&quot;:223.1050517490036,&quot;y&quot;:32.853739683171774},{&quot;x&quot;:205.788635668412,&quot;y&quot;:50.130014251594176}],&quot;closed&quot;:false,&quot;selectedObjectIds&quot;:[&quot;340c8a66-0aec-43a5-b13e-6d1c264bbdc5&quot;]},&quot;pathStyles&quot;:[{&quot;type&quot;:&quot;FILL&quot;,&quot;fillStyle&quot;:&quot;rgba(0,0,0,0)&quot;},{&quot;type&quot;:&quot;STROKE&quot;,&quot;strokeStyle&quot;:&quot;#232323&quot;,&quot;lineWidth&quot;:1.5646823148961904,&quot;lineJoin&quot;:&quot;round&quot;}],&quot;pathMarkers&quot;:{&quot;markerEnd&quot;:{&quot;type&quot;:&quot;PATH&quot;,&quot;units&quot;:{&quot;type&quot;:&quot;STROKE_WIDTH&quot;,&quot;scale&quot;:1},&quot;orient&quot;:{&quot;type&quot;:&quot;CLIPPED_CHORD&quot;},&quot;clipDistance&quot;:4,&quot;name&quot;:&quot;arrow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0,&quot;y&quot;:0,&quot;isEndPoint&quot;:true},{&quot;x&quot;:-5,&quot;y&quot;:-2.5,&quot;isEndPoint&quot;:true},{&quot;x&quot;:-5,&quot;y&quot;:2.5,&quot;isEndPoint&quot;:true}],&quot;closed&quot;:true}},&quot;pathStyles&quot;:[{&quot;type&quot;:&quot;FILL&quot;,&quot;fillStyle&quot;:&quot;context-stroke-flat&quot;}]}},&quot;isLocked&quot;:false,&quot;parent&quot;:{&quot;type&quot;:&quot;CHILD&quot;,&quot;parentId&quot;:&quot;dfafcff7-cdb2-40d2-8554-cec45ce9f584&quot;,&quot;order&quot;:&quot;9999995&quot;},&quot;connectorInfo&quot;:{&quot;connectedObjects&quot;:[],&quot;type&quot;:&quot;QUADRATIC&quot;,&quot;offset&quot;:{&quot;x&quot;:0,&quot;y&quot;:0},&quot;bending&quot;:0.1,&quot;firstElementIsHead&quot;:true,&quot;customized&quot;:true},&quot;pathSmoothing&quot;:{&quot;type&quot;:&quot;CATMULL_SMOOTHING&quot;,&quot;smoothing&quot;:0.2}},&quot;da8721db-ee3b-462e-8d93-0e9e8958d1a8&quot;:{&quot;id&quot;:&quot;da8721db-ee3b-462e-8d93-0e9e8958d1a8&quot;,&quot;type&quot;:&quot;FIGURE_OBJECT&quot;,&quot;relativeTransform&quot;:{&quot;translate&quot;:{&quot;x&quot;:-31.727975043954352,&quot;y&quot;:-10.331160096966379},&quot;rotate&quot;:0},&quot;text&quot;:{&quot;textData&quot;:{&quot;lineSpacing&quot;:&quot;normal&quot;,&quot;alignment&quot;:&quot;left&quot;,&quot;verticalAlign&quot;:&quot;TOP&quot;,&quot;lines&quot;:[{&quot;runs&quot;:[{&quot;style&quot;:{&quot;fontFamily&quot;:&quot;Roboto&quot;,&quot;fontSize&quot;:10.431215432641268,&quot;color&quot;:&quot;black&quot;,&quot;fontWeight&quot;:&quot;normal&quot;,&quot;fontStyle&quot;:&quot;normal&quot;,&quot;decoration&quot;:&quot;none&quot;},&quot;range&quot;:[0,28]}],&quot;text&quot;:&quot;Bacteriocin, and AMPs release&quot;}],&quot;_lastCaretLocation&quot;:{&quot;lineIndex&quot;:0,&quot;runIndex&quot;:0,&quot;charIndex&quot;:21}},&quot;format&quot;:&quot;BETTER_TEXT&quot;,&quot;size&quot;:{&quot;x&quot;:64.9531352846205,&quot;y&quot;:38.44424447699939},&quot;targetSize&quot;:{&quot;x&quot;:64.9531352846205,&quot;y&quot;:38.44424447699939}},&quot;parent&quot;:{&quot;type&quot;:&quot;CHILD&quot;,&quot;parentId&quot;:&quot;dfafcff7-cdb2-40d2-8554-cec45ce9f584&quot;,&quot;order&quot;:&quot;99999999&quot;}},&quot;63160233-12e2-4fa4-a80d-6ee592b9a0bb&quot;:{&quot;id&quot;:&quot;63160233-12e2-4fa4-a80d-6ee592b9a0bb&quot;,&quot;type&quot;:&quot;FIGURE_OBJECT&quot;,&quot;relativeTransform&quot;:{&quot;translate&quot;:{&quot;x&quot;:-68.25172443343362,&quot;y&quot;:88.35906972040075},&quot;rotate&quot;:0},&quot;text&quot;:{&quot;textData&quot;:{&quot;lineSpacing&quot;:&quot;normal&quot;,&quot;alignment&quot;:&quot;center&quot;,&quot;verticalAlign&quot;:&quot;TOP&quot;,&quot;lines&quot;:[{&quot;runs&quot;:[{&quot;style&quot;:{&quot;fontFamily&quot;:&quot;Roboto&quot;,&quot;fontSize&quot;:10.431215432641268,&quot;color&quot;:&quot;black&quot;,&quot;fontWeight&quot;:&quot;normal&quot;,&quot;fontStyle&quot;:&quot;normal&quot;,&quot;decoration&quot;:&quot;none&quot;},&quot;range&quot;:[0,40]}],&quot;text&quot;:&quot;Prevention of pathogens, viral infections&quot;,&quot;baseStyle&quot;:{&quot;fontFamily&quot;:&quot;Roboto&quot;,&quot;fontSize&quot;:10.431215432641268,&quot;color&quot;:&quot;black&quot;,&quot;fontWeight&quot;:&quot;normal&quot;,&quot;fontStyle&quot;:&quot;normal&quot;,&quot;decoration&quot;:&quot;none&quot;,&quot;script&quot;:&quot;none&quot;}}],&quot;_lastCaretLocation&quot;:{&quot;lineIndex&quot;:0,&quot;runIndex&quot;:-1,&quot;charIndex&quot;:-1,&quot;endOfLine&quot;:true}},&quot;format&quot;:&quot;BETTER_TEXT&quot;,&quot;size&quot;:{&quot;x&quot;:121.82344431027354,&quot;y&quot;:23.522390800606058},&quot;targetSize&quot;:{&quot;x&quot;:121.82344431027354,&quot;y&quot;:23.522390800606058}},&quot;parent&quot;:{&quot;type&quot;:&quot;CHILD&quot;,&quot;parentId&quot;:&quot;dfafcff7-cdb2-40d2-8554-cec45ce9f584&quot;,&quot;order&quot;:&quot;999999995&quot;}},&quot;2dc9404d-bdd4-4477-9867-5b8a2618f676&quot;:{&quot;type&quot;:&quot;FIGURE_OBJECT&quot;,&quot;id&quot;:&quot;2dc9404d-bdd4-4477-9867-5b8a2618f676&quot;,&quot;name&quot;:&quot;E. coli (without flagella)&quot;,&quot;relativeTransform&quot;:{&quot;translate&quot;:{&quot;x&quot;:-72.40760990576484,&quot;y&quot;:46.179122411669724},&quot;rotate&quot;:2.991809458325104,&quot;skewX&quot;:-9.657200555662276e-16,&quot;scale&quot;:{&quot;x&quot;:-0.07786214990457939,&quot;y&quot;:0.07786214990457947}},&quot;opacity&quot;:0.69,&quot;image&quot;:{&quot;url&quot;:&quot;https://icons.biorender.com/biorender/5c9ea407297d0833006c3507/e-coli-without-flagella.png&quot;,&quot;fallbackUrl&quot;:&quot;https://res.cloudinary.com/dlcjuc3ej/image/upload/v1553900547/vpr8etdy9d9acow0jj35.svg#/keystone/api/icons/5c9ea407297d0833006c3507/e-coli-without-flagella.svg&quot;,&quot;size&quot;:{&quot;x&quot;:280,&quot;y&quot;:134},&quot;isPremium&quot;:false,&quot;isPacked&quot;:true},&quot;source&quot;:{&quot;id&quot;:&quot;5c9ea3d9297d0833006c34fb&quot;,&quot;type&quot;:&quot;ASSETS&quot;},&quot;pathStyles&quot;:[{&quot;type&quot;:&quot;FILL&quot;,&quot;fillStyle&quot;:&quot;rgb(0,0,0)&quot;}],&quot;isLocked&quot;:false,&quot;parent&quot;:{&quot;type&quot;:&quot;CHILD&quot;,&quot;parentId&quot;:&quot;dfafcff7-cdb2-40d2-8554-cec45ce9f584&quot;,&quot;order&quot;:&quot;9999997&quot;},&quot;styles&quot;:{&quot;pili&quot;:[{&quot;monochromeTargetColor&quot;:&quot;#C03830&quot;,&quot;styleName&quot;:&quot;FILL&quot;,&quot;color&quot;:&quot;#bc5550&quot;},{&quot;monochromeTargetColor&quot;:&quot;#C03830&quot;,&quot;styleName&quot;:&quot;STROKE&quot;}],&quot;body&quot;:[{&quot;styleName&quot;:&quot;MONOCHROME_COLOR&quot;,&quot;index&quot;:0,&quot;color&quot;:&quot;#C03830&quot;}],&quot;DNA&quot;:[{&quot;monochromeTargetColor&quot;:&quot;#C03830&quot;,&quot;styleName&quot;:&quot;FILL&quot;},{&quot;monochromeTargetColor&quot;:&quot;#C03830&quot;,&quot;styleName&quot;:&quot;STROKE&quot;,&quot;color&quot;:&quot;#b24440&quot;}],&quot;ribosomes&quot;:[{&quot;monochromeTargetColor&quot;:&quot;#C03830&quot;,&quot;styleName&quot;:&quot;FILL&quot;,&quot;color&quot;:&quot;#e6b6b3&quot;},{&quot;monochromeTargetColor&quot;:&quot;#C03830&quot;,&quot;styleName&quot;:&quot;STROKE&quot;}],&quot;editable&quot;:[{&quot;styleName&quot;:&quot;SATURATE&quot;,&quot;index&quot;:0,&quot;value&quot;:55}]}},&quot;199817aa-d0ac-4c86-ad49-e4909f2d82d1&quot;:{&quot;relativeTransform&quot;:{&quot;translate&quot;:{&quot;x&quot;:-52.746017887847316,&quot;y&quot;:59.609593485152395},&quot;rotate&quot;:0},&quot;type&quot;:&quot;FIGURE_OBJECT&quot;,&quot;id&quot;:&quot;199817aa-d0ac-4c86-ad49-e4909f2d82d1&quot;,&quot;name&quot;:&quot;Virus 2 (cluster)&quot;,&quot;displayName&quot;:&quot;Virus 2 (cluster)&quot;,&quot;opacity&quot;:0.62,&quot;source&quot;:{&quot;id&quot;:&quot;5f5a50b252a0df3170f054e1&quot;,&quot;type&quot;:&quot;ASSETS&quot;},&quot;pathStyles&quot;:[{&quot;type&quot;:&quot;FILL&quot;,&quot;fillStyle&quot;:&quot;rgb(0,0,0)&quot;}],&quot;isLocked&quot;:false,&quot;parent&quot;:{&quot;type&quot;:&quot;CHILD&quot;,&quot;parentId&quot;:&quot;dfafcff7-cdb2-40d2-8554-cec45ce9f584&quot;,&quot;order&quot;:&quot;9999998&quot;},&quot;isPremium&quot;:true},&quot;3214d642-1321-4398-b496-45e541b7882b&quot;:{&quot;type&quot;:&quot;FIGURE_OBJECT&quot;,&quot;id&quot;:&quot;3214d642-1321-4398-b496-45e541b7882b&quot;,&quot;name&quot;:&quot;Virus 2&quot;,&quot;relativeTransform&quot;:{&quot;translate&quot;:{&quot;x&quot;:-37.98690023510215,&quot;y&quot;:5.3817958079901},&quot;rotate&quot;:0,&quot;skewX&quot;:0,&quot;scale&quot;:{&quot;x&quot;:0.10489110261843913,&quot;y&quot;:0.1048911026184391}},&quot;opacity&quot;:1,&quot;image&quot;:{&quot;url&quot;:&quot;https://icons.biorender.com/biorender/5f529b9910ee0600282ef185/20200909133331/image/virus-02.png&quot;,&quot;fallbackUrl&quot;:&quot;https://res.cloudinary.com/dlcjuc3ej/image/upload/v1599658411/lelwjy2ld7vdrcuqioxb.svg#/keystone/api/icons/5f529b9910ee0600282ef185/20200909133331/image/virus-02.svg&quot;,&quot;size&quot;:{&quot;x&quot;:96,&quot;y&quot;:96},&quot;isPremium&quot;:false},&quot;source&quot;:{&quot;id&quot;:&quot;5f529b9910ee0600282ef185&quot;,&quot;type&quot;:&quot;ASSETS&quot;},&quot;pathStyles&quot;:[{&quot;type&quot;:&quot;FILL&quot;,&quot;fillStyle&quot;:&quot;rgb(0,0,0)&quot;}],&quot;isLocked&quot;:false,&quot;parent&quot;:{&quot;type&quot;:&quot;CHILD&quot;,&quot;parentId&quot;:&quot;199817aa-d0ac-4c86-ad49-e4909f2d82d1&quot;,&quot;order&quot;:&quot;5&quot;},&quot;styles&quot;:{&quot;editable&quot;:[{&quot;styleName&quot;:&quot;SATURATE&quot;,&quot;index&quot;:0,&quot;value&quot;:86}]}},&quot;77e22c25-676c-40b5-8b7f-6fcf0032bcde&quot;:{&quot;type&quot;:&quot;FIGURE_OBJECT&quot;,&quot;id&quot;:&quot;77e22c25-676c-40b5-8b7f-6fcf0032bcde&quot;,&quot;name&quot;:&quot;Virus 2&quot;,&quot;relativeTransform&quot;:{&quot;translate&quot;:{&quot;x&quot;:-39.170034121797634,&quot;y&quot;:-9.170147010061891},&quot;rotate&quot;:0,&quot;skewX&quot;:0,&quot;scale&quot;:{&quot;x&quot;:0.12294486086969457,&quot;y&quot;:0.12294486086969457}},&quot;opacity&quot;:1,&quot;image&quot;:{&quot;url&quot;:&quot;https://icons.biorender.com/biorender/5f529b9910ee0600282ef185/20200909133331/image/virus-02.png&quot;,&quot;fallbackUrl&quot;:&quot;https://res.cloudinary.com/dlcjuc3ej/image/upload/v1599658411/lelwjy2ld7vdrcuqioxb.svg#/keystone/api/icons/5f529b9910ee0600282ef185/20200909133331/image/virus-02.svg&quot;,&quot;size&quot;:{&quot;x&quot;:96,&quot;y&quot;:96},&quot;isPremium&quot;:false},&quot;source&quot;:{&quot;id&quot;:&quot;5f529b9910ee0600282ef185&quot;,&quot;type&quot;:&quot;ASSETS&quot;},&quot;pathStyles&quot;:[{&quot;type&quot;:&quot;FILL&quot;,&quot;fillStyle&quot;:&quot;rgb(0,0,0)&quot;}],&quot;isLocked&quot;:false,&quot;parent&quot;:{&quot;type&quot;:&quot;CHILD&quot;,&quot;parentId&quot;:&quot;199817aa-d0ac-4c86-ad49-e4909f2d82d1&quot;,&quot;order&quot;:&quot;8&quot;},&quot;styles&quot;:{&quot;editable&quot;:[{&quot;styleName&quot;:&quot;SATURATE&quot;,&quot;index&quot;:0,&quot;value&quot;:86}]}},&quot;522dee44-17b9-4110-9c6c-bb332fc84613&quot;:{&quot;type&quot;:&quot;FIGURE_OBJECT&quot;,&quot;id&quot;:&quot;522dee44-17b9-4110-9c6c-bb332fc84613&quot;,&quot;name&quot;:&quot;Virus 2&quot;,&quot;relativeTransform&quot;:{&quot;translate&quot;:{&quot;x&quot;:-48.923200225989234,&quot;y&quot;:1.058545118825152},&quot;rotate&quot;:0,&quot;skewX&quot;:0,&quot;scale&quot;:{&quot;x&quot;:0.08023634085121477,&quot;y&quot;:0.08023634085121475}},&quot;opacity&quot;:1,&quot;image&quot;:{&quot;url&quot;:&quot;https://icons.biorender.com/biorender/5f529b9910ee0600282ef185/20200909133331/image/virus-02.png&quot;,&quot;fallbackUrl&quot;:&quot;https://res.cloudinary.com/dlcjuc3ej/image/upload/v1599658411/lelwjy2ld7vdrcuqioxb.svg#/keystone/api/icons/5f529b9910ee0600282ef185/20200909133331/image/virus-02.svg&quot;,&quot;size&quot;:{&quot;x&quot;:96,&quot;y&quot;:96},&quot;isPremium&quot;:false},&quot;source&quot;:{&quot;id&quot;:&quot;5f529b9910ee0600282ef185&quot;,&quot;type&quot;:&quot;ASSETS&quot;},&quot;pathStyles&quot;:[{&quot;type&quot;:&quot;FILL&quot;,&quot;fillStyle&quot;:&quot;rgb(0,0,0)&quot;}],&quot;isLocked&quot;:false,&quot;parent&quot;:{&quot;type&quot;:&quot;CHILD&quot;,&quot;parentId&quot;:&quot;199817aa-d0ac-4c86-ad49-e4909f2d82d1&quot;,&quot;order&quot;:&quot;95&quot;},&quot;styles&quot;:{&quot;editable&quot;:[{&quot;styleName&quot;:&quot;SATURATE&quot;,&quot;index&quot;:0,&quot;value&quot;:86}]}},&quot;9e8b8286-7a88-44a2-b484-44a879c919d3&quot;:{&quot;type&quot;:&quot;FIGURE_OBJECT&quot;,&quot;id&quot;:&quot;9e8b8286-7a88-44a2-b484-44a879c919d3&quot;,&quot;relativeTransform&quot;:{&quot;translate&quot;:{&quot;x&quot;:-191.05986528112876,&quot;y&quot;:46.76410724894561},&quot;rotate&quot;:0},&quot;opacity&quot;:1,&quot;path&quot;:{&quot;type&quot;:&quot;RECT&quot;,&quot;size&quot;:{&quot;x&quot;:396.51167974201206,&quot;y&quot;:380.56072510238465},&quot;cornerRounding&quot;:{&quot;type&quot;:&quot;ARC_LENGTH&quot;,&quot;global&quot;:0}},&quot;pathStyles&quot;:[{&quot;type&quot;:&quot;FILL&quot;,&quot;fillStyle&quot;:{&quot;type&quot;:&quot;linear&quot;,&quot;angle&quot;:0,&quot;colorStops&quot;:{&quot;0&quot;:&quot;rgba(255, 255, 255, 1)&quot;,&quot;0.998&quot;:&quot;rgba(238, 244, 251, 1)&quot;}}},{&quot;type&quot;:&quot;STROKE&quot;,&quot;strokeStyle&quot;:&quot;rgb(85, 126, 162)&quot;,&quot;lineWidth&quot;:1.564333625799467,&quot;lineJoin&quot;:&quot;round&quot;}],&quot;isLocked&quot;:false,&quot;parent&quot;:{&quot;type&quot;:&quot;CHILD&quot;,&quot;parentId&quot;:&quot;dfafcff7-cdb2-40d2-8554-cec45ce9f584&quot;,&quot;order&quot;:&quot;3&quot;},&quot;layout&quot;:{&quot;sizeRatio&quot;:{&quot;x&quot;:0.88,&quot;y&quot;:0.88},&quot;keepAspectRatio&quot;:false}},&quot;8bb8a067-2118-4103-9d95-769b55802818&quot;:{&quot;id&quot;:&quot;8bb8a067-2118-4103-9d95-769b55802818&quot;,&quot;type&quot;:&quot;FIGURE_OBJECT&quot;,&quot;relativeTransform&quot;:{&quot;translate&quot;:{&quot;x&quot;:0,&quot;y&quot;:0},&quot;rotate&quot;:0},&quot;text&quot;:{&quot;textData&quot;:{&quot;lineSpacing&quot;:&quot;normal&quot;,&quot;alignment&quot;:&quot;center&quot;,&quot;verticalAlign&quot;:&quot;TOP&quot;,&quot;lines&quot;:[{&quot;runs&quot;:[],&quot;text&quot;:&quot;&quot;,&quot;baseStyle&quot;:{&quot;fontFamily&quot;:&quot;Roboto&quot;,&quot;fontSize&quot;:14.600447174128357,&quot;color&quot;:&quot;black&quot;,&quot;fontWeight&quot;:&quot;normal&quot;,&quot;fontStyle&quot;:&quot;normal&quot;,&quot;decoration&quot;:&quot;none&quot;}}]},&quot;format&quot;:&quot;BETTER_TEXT&quot;,&quot;size&quot;:{&quot;x&quot;:348.9302781729706,&quot;y&quot;:17.211505463858092},&quot;targetSize&quot;:{&quot;x&quot;:348.9302781729706,&quot;y&quot;:2}},&quot;parent&quot;:{&quot;type&quot;:&quot;CHILD&quot;,&quot;parentId&quot;:&quot;9e8b8286-7a88-44a2-b484-44a879c919d3&quot;,&quot;order&quot;:&quot;5&quot;}},&quot;2ad4d79c-2d36-4a02-8edf-56f182d1012c&quot;:{&quot;type&quot;:&quot;FIGURE_OBJECT&quot;,&quot;id&quot;:&quot;2ad4d79c-2d36-4a02-8edf-56f182d1012c&quot;,&quot;relativeTransform&quot;:{&quot;translate&quot;:{&quot;x&quot;:-588.2136966480942,&quot;y&quot;:190.21592166456608},&quot;rotate&quot;:0},&quot;opacity&quot;:1,&quot;path&quot;:{&quot;type&quot;:&quot;RECT&quot;,&quot;size&quot;:{&quot;x&quot;:347.14189643954654,&quot;y&quot;:82.74081107499353},&quot;cornerRounding&quot;:{&quot;type&quot;:&quot;ARC_LENGTH&quot;,&quot;global&quot;:0}},&quot;pathStyles&quot;:[{&quot;type&quot;:&quot;FILL&quot;,&quot;fillStyle&quot;:&quot;rgba(247, 244, 242, 0.57)&quot;},{&quot;type&quot;:&quot;STROKE&quot;,&quot;strokeStyle&quot;:&quot;rgba(0,0,0,0)&quot;,&quot;lineWidth&quot;:1.5646823148961904,&quot;lineJoin&quot;:&quot;round&quot;}],&quot;isLocked&quot;:false,&quot;parent&quot;:{&quot;type&quot;:&quot;CHILD&quot;,&quot;parentId&quot;:&quot;dfafcff7-cdb2-40d2-8554-cec45ce9f584&quot;,&quot;order&quot;:&quot;99999999805&quot;},&quot;layout&quot;:{&quot;sizeRatio&quot;:{&quot;x&quot;:0.88,&quot;y&quot;:0.88},&quot;keepAspectRatio&quot;:false}},&quot;d43e9742-8638-456d-b1a9-b5dee7ea3152&quot;:{&quot;id&quot;:&quot;d43e9742-8638-456d-b1a9-b5dee7ea3152&quot;,&quot;type&quot;:&quot;FIGURE_OBJECT&quot;,&quot;relativeTransform&quot;:{&quot;translate&quot;:{&quot;x&quot;:0,&quot;y&quot;:0},&quot;rotate&quot;:0},&quot;text&quot;:{&quot;textData&quot;:{&quot;lineSpacing&quot;:&quot;normal&quot;,&quot;alignment&quot;:&quot;center&quot;,&quot;verticalAlign&quot;:&quot;TOP&quot;,&quot;lines&quot;:[{&quot;runs&quot;:[],&quot;text&quot;:&quot;&quot;,&quot;baseStyle&quot;:{&quot;fontFamily&quot;:&quot;Roboto&quot;,&quot;fontSize&quot;:14.603701605697774,&quot;color&quot;:&quot;black&quot;,&quot;fontWeight&quot;:&quot;normal&quot;,&quot;fontStyle&quot;:&quot;normal&quot;,&quot;decoration&quot;:&quot;none&quot;}}]},&quot;format&quot;:&quot;BETTER_TEXT&quot;,&quot;size&quot;:{&quot;x&quot;:305.48486886680104,&quot;y&quot;:17.39144393007115},&quot;targetSize&quot;:{&quot;x&quot;:305.48486886680104,&quot;y&quot;:2}},&quot;parent&quot;:{&quot;type&quot;:&quot;CHILD&quot;,&quot;parentId&quot;:&quot;2ad4d79c-2d36-4a02-8edf-56f182d1012c&quot;,&quot;order&quot;:&quot;5&quot;}},&quot;6afe3437-7026-43f9-9aa5-52f2c089d9fe&quot;:{&quot;id&quot;:&quot;6afe3437-7026-43f9-9aa5-52f2c089d9fe&quot;,&quot;type&quot;:&quot;FIGURE_OBJECT&quot;,&quot;relativeTransform&quot;:{&quot;translate&quot;:{&quot;x&quot;:-597.0439012869583,&quot;y&quot;:-105.71782810831783},&quot;rotate&quot;:0},&quot;text&quot;:{&quot;textData&quot;:{&quot;lineSpacing&quot;:&quot;normal&quot;,&quot;alignment&quot;:&quot;center&quot;,&quot;verticalAlign&quot;:&quot;TOP&quot;,&quot;lines&quot;:[{&quot;runs&quot;:[{&quot;style&quot;:{&quot;fontFamily&quot;:&quot;Roboto&quot;,&quot;fontSize&quot;:15.646823148961904,&quot;color&quot;:&quot;rgba(148,34,31,1)&quot;,&quot;fontWeight&quot;:&quot;bold&quot;,&quot;fontStyle&quot;:&quot;normal&quot;,&quot;decoration&quot;:&quot;none&quot;},&quot;range&quot;:[0,8]}],&quot;text&quot;:&quot;Nutrients&quot;}],&quot;_lastCaretLocation&quot;:{&quot;lineIndex&quot;:0,&quot;runIndex&quot;:-1,&quot;charIndex&quot;:-1,&quot;endOfLine&quot;:true}},&quot;format&quot;:&quot;BETTER_TEXT&quot;,&quot;size&quot;:{&quot;x&quot;:75.48369761315607,&quot;y&quot;:18.306783084285424},&quot;targetSize&quot;:{&quot;x&quot;:75.48369761315607,&quot;y&quot;:18.306783084285424}},&quot;parent&quot;:{&quot;type&quot;:&quot;CHILD&quot;,&quot;parentId&quot;:&quot;dfafcff7-cdb2-40d2-8554-cec45ce9f584&quot;,&quot;order&quot;:&quot;99999999855&quot;}},&quot;3db64bdb-1c2f-4bf8-b506-bd149c7aa3fe&quot;:{&quot;type&quot;:&quot;FIGURE_OBJECT&quot;,&quot;id&quot;:&quot;3db64bdb-1c2f-4bf8-b506-bd149c7aa3fe&quot;,&quot;relativeTransform&quot;:{&quot;translate&quot;:{&quot;x&quot;:-597.0439012869583,&quot;y&quot;:49.72659630387958},&quot;rotate&quot;:1.5707963267948966},&quot;opacity&quot;:1,&quot;path&quot;:{&quot;type&quot;:&quot;POLY_LINE&quot;,&quot;points&quot;:[{&quot;x&quot;:-63.05394393139207,&quot;y&quot;:0},{&quot;x&quot;:-29.36442655181398,&quot;y&quot;:0}],&quot;closed&quot;:false,&quot;cornerRounding&quot;:{&quot;type&quot;:&quot;ARC_LENGTH&quot;,&quot;global&quot;:22.202157734041407},&quot;selectedObjectIds&quot;:[&quot;340c8a66-0aec-43a5-b13e-6d1c264bbdc5&quot;]},&quot;pathStyles&quot;:[{&quot;type&quot;:&quot;FILL&quot;,&quot;fillStyle&quot;:&quot;rgba(0,0,0,0)&quot;},{&quot;type&quot;:&quot;STROKE&quot;,&quot;strokeStyle&quot;:&quot;#232323&quot;,&quot;lineWidth&quot;:1.5646823148961904,&quot;lineJoin&quot;:&quot;round&quot;}],&quot;pathMarkers&quot;:{&quot;markerEnd&quot;:{&quot;type&quot;:&quot;PATH&quot;,&quot;units&quot;:{&quot;type&quot;:&quot;STROKE_WIDTH&quot;,&quot;scale&quot;:1},&quot;orient&quot;:{&quot;type&quot;:&quot;CLIPPED_CHORD&quot;},&quot;clipDistance&quot;:4,&quot;name&quot;:&quot;arrow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0,&quot;y&quot;:0,&quot;isEndPoint&quot;:true},{&quot;x&quot;:-5,&quot;y&quot;:-2.5,&quot;isEndPoint&quot;:true},{&quot;x&quot;:-5,&quot;y&quot;:2.5,&quot;isEndPoint&quot;:true}],&quot;closed&quot;:true}},&quot;pathStyles&quot;:[{&quot;type&quot;:&quot;FILL&quot;,&quot;fillStyle&quot;:&quot;context-stroke-flat&quot;}]}},&quot;isLocked&quot;:false,&quot;parent&quot;:{&quot;type&quot;:&quot;CHILD&quot;,&quot;parentId&quot;:&quot;dfafcff7-cdb2-40d2-8554-cec45ce9f584&quot;,&quot;order&quot;:&quot;999999999&quot;},&quot;connectorInfo&quot;:{&quot;connectedObjects&quot;:[],&quot;type&quot;:&quot;ELBOW&quot;,&quot;offset&quot;:{&quot;x&quot;:0,&quot;y&quot;:0},&quot;bending&quot;:0.1,&quot;firstElementIsHead&quot;:true,&quot;customized&quot;:true}},&quot;246bdb99-0edd-4561-ba00-33872bd5b022&quot;:{&quot;id&quot;:&quot;246bdb99-0edd-4561-ba00-33872bd5b022&quot;,&quot;type&quot;:&quot;FIGURE_OBJECT&quot;,&quot;relativeTransform&quot;:{&quot;translate&quot;:{&quot;x&quot;:-600.4764231152618,&quot;y&quot;:34.70309436583537},&quot;rotate&quot;:0},&quot;text&quot;:{&quot;textData&quot;:{&quot;lineSpacing&quot;:&quot;normal&quot;,&quot;alignment&quot;:&quot;center&quot;,&quot;verticalAlign&quot;:&quot;TOP&quot;,&quot;lines&quot;:[{&quot;runs&quot;:[{&quot;style&quot;:{&quot;fontFamily&quot;:&quot;Roboto&quot;,&quot;fontSize&quot;:10.431215432641268,&quot;color&quot;:&quot;black&quot;,&quot;fontWeight&quot;:&quot;normal&quot;,&quot;fontStyle&quot;:&quot;normal&quot;,&quot;decoration&quot;:&quot;none&quot;},&quot;range&quot;:[0,13]}],&quot;text&quot;:&quot;Non-Digestible&quot;},{&quot;runs&quot;:[{&quot;style&quot;:{&quot;fontFamily&quot;:&quot;Roboto&quot;,&quot;fontSize&quot;:10.431215432641268,&quot;color&quot;:&quot;black&quot;,&quot;fontWeight&quot;:&quot;normal&quot;,&quot;fontStyle&quot;:&quot;normal&quot;,&quot;decoration&quot;:&quot;none&quot;,&quot;script&quot;:&quot;none&quot;},&quot;range&quot;:[0,21]}],&quot;text&quot;:&quot;Microbial Fermentation&quot;}],&quot;_lastCaretLocation&quot;:{&quot;lineIndex&quot;:1,&quot;runIndex&quot;:-1,&quot;charIndex&quot;:-1,&quot;endOfLine&quot;:true}},&quot;format&quot;:&quot;BETTER_TEXT&quot;,&quot;size&quot;:{&quot;x&quot;:113.29092572844036,&quot;y&quot;:25.629496317999592},&quot;targetSize&quot;:{&quot;x&quot;:113.29092572844036,&quot;y&quot;:25.629496317999592}},&quot;parent&quot;:{&quot;type&quot;:&quot;CHILD&quot;,&quot;parentId&quot;:&quot;dfafcff7-cdb2-40d2-8554-cec45ce9f584&quot;,&quot;order&quot;:&quot;9999999996&quot;}},&quot;cc093f54-2920-41a7-bcfa-55409d4b0afb&quot;:{&quot;id&quot;:&quot;cc093f54-2920-41a7-bcfa-55409d4b0afb&quot;,&quot;type&quot;:&quot;FIGURE_OBJECT&quot;,&quot;relativeTransform&quot;:{&quot;translate&quot;:{&quot;x&quot;:-545.2231409579756,&quot;y&quot;:173.18350402648485},&quot;rotate&quot;:0,&quot;skewX&quot;:0,&quot;scale&quot;:{&quot;x&quot;:1,&quot;y&quot;:1}},&quot;text&quot;:{&quot;textData&quot;:{&quot;lineSpacing&quot;:&quot;normal&quot;,&quot;alignment&quot;:&quot;center&quot;,&quot;verticalAlign&quot;:&quot;TOP&quot;,&quot;lines&quot;:[{&quot;runs&quot;:[{&quot;style&quot;:{&quot;fontFamily&quot;:&quot;Roboto&quot;,&quot;fontSize&quot;:10.431215432641268,&quot;color&quot;:&quot;black&quot;,&quot;fontWeight&quot;:&quot;normal&quot;,&quot;fontStyle&quot;:&quot;normal&quot;,&quot;decoration&quot;:&quot;none&quot;},&quot;range&quot;:[0,17]}],&quot;text&quot;:&quot;Nutrients in blood&quot;}],&quot;_lastCaretLocation&quot;:{&quot;lineIndex&quot;:0,&quot;runIndex&quot;:-1,&quot;charIndex&quot;:-1,&quot;endOfLine&quot;:true}},&quot;format&quot;:&quot;BETTER_TEXT&quot;,&quot;size&quot;:{&quot;x&quot;:159.96063639727927,&quot;y&quot;:25.629496317999592},&quot;targetSize&quot;:{&quot;x&quot;:159.96063639727927,&quot;y&quot;:25.629496317999592}},&quot;parent&quot;:{&quot;type&quot;:&quot;CHILD&quot;,&quot;parentId&quot;:&quot;dfafcff7-cdb2-40d2-8554-cec45ce9f584&quot;,&quot;order&quot;:&quot;9999999997&quot;}},&quot;555b466f-56e9-4628-934b-0eded4bbded4&quot;:{&quot;type&quot;:&quot;FIGURE_OBJECT&quot;,&quot;id&quot;:&quot;555b466f-56e9-4628-934b-0eded4bbded4&quot;,&quot;relativeTransform&quot;:{&quot;translate&quot;:{&quot;x&quot;:-589.4069164234137,&quot;y&quot;:49.70688299171535},&quot;rotate&quot;:0},&quot;opacity&quot;:1,&quot;path&quot;:{&quot;type&quot;:&quot;RECT&quot;,&quot;size&quot;:{&quot;x&quot;:367.2346638645943,&quot;y&quot;:379.251916593308},&quot;cornerRounding&quot;:{&quot;type&quot;:&quot;ARC_LENGTH&quot;,&quot;global&quot;:0}},&quot;pathStyles&quot;:[{&quot;type&quot;:&quot;FILL&quot;,&quot;fillStyle&quot;:{&quot;type&quot;:&quot;linear&quot;,&quot;angle&quot;:0,&quot;colorStops&quot;:{&quot;0.998&quot;:&quot;rgb(251, 238, 238)&quot;,&quot;0.398&quot;:&quot;rgba(255, 255, 255, 1)&quot;}}},{&quot;type&quot;:&quot;STROKE&quot;,&quot;strokeStyle&quot;:&quot;rgb(178, 85, 80)&quot;,&quot;lineWidth&quot;:1.5646823148961904,&quot;lineJoin&quot;:&quot;round&quot;}],&quot;isLocked&quot;:false,&quot;parent&quot;:{&quot;type&quot;:&quot;CHILD&quot;,&quot;parentId&quot;:&quot;dfafcff7-cdb2-40d2-8554-cec45ce9f584&quot;,&quot;order&quot;:&quot;001&quot;},&quot;layout&quot;:{&quot;sizeRatio&quot;:{&quot;x&quot;:0.88,&quot;y&quot;:0.88},&quot;keepAspectRatio&quot;:false}},&quot;b3f34845-a923-401a-8501-afa75b2f8072&quot;:{&quot;id&quot;:&quot;b3f34845-a923-401a-8501-afa75b2f8072&quot;,&quot;type&quot;:&quot;FIGURE_OBJECT&quot;,&quot;relativeTransform&quot;:{&quot;translate&quot;:{&quot;x&quot;:0,&quot;y&quot;:0},&quot;rotate&quot;:0},&quot;text&quot;:{&quot;textData&quot;:{&quot;lineSpacing&quot;:&quot;normal&quot;,&quot;alignment&quot;:&quot;center&quot;,&quot;verticalAlign&quot;:&quot;TOP&quot;,&quot;lines&quot;:[{&quot;runs&quot;:[],&quot;text&quot;:&quot;&quot;,&quot;baseStyle&quot;:{&quot;fontFamily&quot;:&quot;Roboto&quot;,&quot;fontSize&quot;:14.603701605697774,&quot;color&quot;:&quot;black&quot;,&quot;fontWeight&quot;:&quot;normal&quot;,&quot;fontStyle&quot;:&quot;normal&quot;,&quot;decoration&quot;:&quot;none&quot;}}]},&quot;format&quot;:&quot;BETTER_TEXT&quot;,&quot;size&quot;:{&quot;x&quot;:323.166504200843,&quot;y&quot;:17.39144393007115},&quot;targetSize&quot;:{&quot;x&quot;:323.166504200843,&quot;y&quot;:2}},&quot;parent&quot;:{&quot;type&quot;:&quot;CHILD&quot;,&quot;parentId&quot;:&quot;555b466f-56e9-4628-934b-0eded4bbded4&quot;,&quot;order&quot;:&quot;5&quot;}},&quot;e9218474-89fd-423f-b671-6a9525960dd1&quot;:{&quot;type&quot;:&quot;FIGURE_OBJECT&quot;,&quot;id&quot;:&quot;e9218474-89fd-423f-b671-6a9525960dd1&quot;,&quot;parent&quot;:{&quot;type&quot;:&quot;CHILD&quot;,&quot;parentId&quot;:&quot;dfafcff7-cdb2-40d2-8554-cec45ce9f584&quot;,&quot;order&quot;:&quot;98&quot;},&quot;relativeTransform&quot;:{&quot;translate&quot;:{&quot;x&quot;:-8.55125999580727,&quot;y&quot;:36.1097302381354},&quot;rotate&quot;:0}},&quot;31bd9442-d0b0-4404-9e16-a9f9c560da0f&quot;:{&quot;relativeTransform&quot;:{&quot;translate&quot;:{&quot;x&quot;:-184.1469419484329,&quot;y&quot;:98.27836973439808},&quot;rotate&quot;:0},&quot;type&quot;:&quot;FIGURE_OBJECT&quot;,&quot;id&quot;:&quot;31bd9442-d0b0-4404-9e16-a9f9c560da0f&quot;,&quot;name&quot;:&quot;Enterocyte brush (02 straight)&quot;,&quot;displayName&quot;:&quot;Enterocyte brush (straight)&quot;,&quot;opacity&quot;:1,&quot;source&quot;:{&quot;id&quot;:&quot;5e7557d552bb9000abea6403&quot;,&quot;type&quot;:&quot;ASSETS&quot;},&quot;path&quot;:{&quot;type&quot;:&quot;POLY_LINE&quot;,&quot;points&quot;:[{&quot;x&quot;:-206.93900936372106,&quot;y&quot;:0},{&quot;x&quot;:229.32805385556682,&quot;y&quot;:0}],&quot;closed&quot;:false},&quot;pathStyles&quot;:[{&quot;type&quot;:&quot;FILL&quot;,&quot;fillStyle&quot;:&quot;rgba(0,0,0,0)&quot;},{&quot;type&quot;:&quot;STROKE&quot;,&quot;strokeStyle&quot;:&quot;rgba(0,0,0,0)&quot;,&quot;lineWidth&quot;:46.94046944688571,&quot;lineJoin&quot;:&quot;round&quot;}],&quot;pathSmoothing&quot;:{&quot;type&quot;:&quot;CATMULL_SMOOTHING&quot;,&quot;smoothing&quot;:0.2},&quot;pathPattern&quot;:{&quot;type&quot;:&quot;ROW&quot;,&quot;patternId&quot;:&quot;20598085-da0b-4929-8bbb-5cfa7e96d707&quot;,&quot;patternTransform&quot;:{&quot;translate&quot;:{&quot;x&quot;:-0.021065245478036176,&quot;y&quot;:-0.5},&quot;rotate&quot;:0,&quot;skewX&quot;:0,&quot;scale&quot;:{&quot;x&quot;:0.002583979328165375,&quot;y&quot;:0.002583979328165375}},&quot;xUnits&quot;:&quot;STROKE_WIDTH&quot;,&quot;yUnits&quot;:&quot;STROKE_WIDTH&quot;,&quot;bending&quot;:true,&quot;repeat&quot;:{&quot;distance&quot;:0.5919005167958654,&quot;align&quot;:&quot;CENTER&quot;},&quot;isPremium&quot;:true},&quot;isLocked&quot;:false,&quot;parent&quot;:{&quot;type&quot;:&quot;CHILD&quot;,&quot;parentId&quot;:&quot;e9218474-89fd-423f-b671-6a9525960dd1&quot;,&quot;order&quot;:&quot;5&quot;},&quot;isPremium&quot;:true},&quot;ab606614-7902-44d9-a235-cba33088cb23&quot;:{&quot;type&quot;:&quot;FIGURE_OBJECT&quot;,&quot;id&quot;:&quot;ab606614-7902-44d9-a235-cba33088cb23&quot;,&quot;parent&quot;:{&quot;type&quot;:&quot;CROP&quot;,&quot;parentId&quot;:&quot;e9218474-89fd-423f-b671-6a9525960dd1&quot;,&quot;order&quot;:&quot;5&quot;},&quot;relativeTransform&quot;:{&quot;translate&quot;:{&quot;x&quot;:-182.54996572472194,&quot;y&quot;:98.27836973439808},&quot;rotate&quot;:0,&quot;skewX&quot;:0,&quot;scale&quot;:{&quot;x&quot;:197.37281909754375,&quot;y&quot;:25.034917038339046}},&quot;path&quot;:{&quot;type&quot;:&quot;RECT&quot;,&quot;size&quot;:{&quot;x&quot;:2,&quot;y&quot;:2}},&quot;pathStyles&quot;:[{&quot;type&quot;:&quot;FILL&quot;,&quot;fillStyle&quot;:&quot;#fff&quot;}],&quot;isFrozen&quot;:true},&quot;aa7b7e01-f494-442f-b678-04b087365353&quot;:{&quot;type&quot;:&quot;FIGURE_OBJECT&quot;,&quot;id&quot;:&quot;aa7b7e01-f494-442f-b678-04b087365353&quot;,&quot;relativeTransform&quot;:{&quot;translate&quot;:{&quot;x&quot;:-331.1133645928894,&quot;y&quot;:80.5745120796882},&quot;rotate&quot;:0},&quot;opacity&quot;:0.73,&quot;path&quot;:{&quot;type&quot;:&quot;POLY_LINE&quot;,&quot;points&quot;:[{&quot;x&quot;:266.68747927864604,&quot;y&quot;:47.409897502263036},{&quot;x&quot;:30.161011900157117,&quot;y&quot;:47.40989750226305},{&quot;x&quot;:-2.3537029128683162,&quot;y&quot;:46.51658251748383},{&quot;x&quot;:-23.493149847555205,&quot;y&quot;:47.40989750226305},{&quot;x&quot;:-39.01608461378771,&quot;y&quot;:47.40989750226305},{&quot;x&quot;:-55.12329576612473,&quot;y&quot;:47.409897502263064},{&quot;x&quot;:-15.93059045136732,&quot;y&quot;:27.549084742133452},{&quot;x&quot;:287.32958435658793,&quot;y&quot;:27.549084742133452},{&quot;x&quot;:334.8189319603237,&quot;y&quot;:50.31633638656746},{&quot;x&quot;:314.9194098207414,&quot;y&quot;:50.31633638656746}],&quot;closed&quot;:true},&quot;pathStyles&quot;:[{&quot;type&quot;:&quot;FILL&quot;,&quot;fillStyle&quot;:&quot;rgba(223, 236, 184, 0.97)&quot;},{&quot;type&quot;:&quot;STROKE&quot;,&quot;strokeStyle&quot;:&quot;rgb(108, 138, 68)&quot;,&quot;lineWidth&quot;:0.7970057365081001,&quot;lineJoin&quot;:&quot;round&quot;}],&quot;pathSmoothing&quot;:{&quot;type&quot;:&quot;CATMULL_SMOOTHING&quot;,&quot;smoothing&quot;:0.2},&quot;isLocked&quot;:false,&quot;parent&quot;:{&quot;type&quot;:&quot;CHILD&quot;,&quot;parentId&quot;:&quot;dfafcff7-cdb2-40d2-8554-cec45ce9f584&quot;,&quot;order&quot;:&quot;7&quot;},&quot;connectorInfo&quot;:{&quot;connectedObjects&quot;:[],&quot;type&quot;:&quot;QUADRATIC&quot;,&quot;offset&quot;:{&quot;x&quot;:0,&quot;y&quot;:0},&quot;bending&quot;:-0.1,&quot;firstElementIsHead&quot;:true,&quot;customized&quot;:true}},&quot;3eb8bd5b-724d-49a3-b1ee-95e0f88418e2&quot;:{&quot;relativeTransform&quot;:{&quot;translate&quot;:{&quot;x&quot;:-758.8281632396144,&quot;y&quot;:127.16488905962396},&quot;rotate&quot;:0},&quot;type&quot;:&quot;FIGURE_OBJECT&quot;,&quot;id&quot;:&quot;3eb8bd5b-724d-49a3-b1ee-95e0f88418e2&quot;,&quot;name&quot;:&quot;Enterocyte brush (02 straight)&quot;,&quot;displayName&quot;:&quot;Enterocyte brush (straight)&quot;,&quot;opacity&quot;:1,&quot;source&quot;:{&quot;id&quot;:&quot;5e7557d552bb9000abea6403&quot;,&quot;type&quot;:&quot;ASSETS&quot;},&quot;path&quot;:{&quot;type&quot;:&quot;POLY_LINE&quot;,&quot;points&quot;:[{&quot;x&quot;:-15.139772073652928,&quot;y&quot;:0},{&quot;x&quot;:16.777766918586426,&quot;y&quot;:0}],&quot;closed&quot;:false},&quot;pathStyles&quot;:[{&quot;type&quot;:&quot;FILL&quot;,&quot;fillStyle&quot;:&quot;rgba(0,0,0,0)&quot;},{&quot;type&quot;:&quot;STROKE&quot;,&quot;strokeStyle&quot;:&quot;rgba(0,0,0,0)&quot;,&quot;lineWidth&quot;:46.94046944688571,&quot;lineJoin&quot;:&quot;round&quot;}],&quot;pathSmoothing&quot;:{&quot;type&quot;:&quot;CATMULL_SMOOTHING&quot;,&quot;smoothing&quot;:0.2},&quot;pathPattern&quot;:{&quot;type&quot;:&quot;ROW&quot;,&quot;patternId&quot;:&quot;aab03eeb-7898-404a-bb5b-ba41bff62f44&quot;,&quot;patternTransform&quot;:{&quot;translate&quot;:{&quot;x&quot;:-0.021065245478036176,&quot;y&quot;:-0.5},&quot;rotate&quot;:0,&quot;skewX&quot;:0,&quot;scale&quot;:{&quot;x&quot;:0.002583979328165375,&quot;y&quot;:0.002583979328165375}},&quot;xUnits&quot;:&quot;STROKE_WIDTH&quot;,&quot;yUnits&quot;:&quot;STROKE_WIDTH&quot;,&quot;bending&quot;:true,&quot;repeat&quot;:{&quot;distance&quot;:0.5919005167958654,&quot;align&quot;:&quot;CENTER&quot;},&quot;isPremium&quot;:true},&quot;isLocked&quot;:false,&quot;parent&quot;:{&quot;type&quot;:&quot;CHILD&quot;,&quot;parentId&quot;:&quot;dfafcff7-cdb2-40d2-8554-cec45ce9f584&quot;,&quot;order&quot;:&quot;99999999999&quot;},&quot;isPremium&quot;:true},&quot;492d5f77-a754-4f5d-9932-00ade68305dd&quot;:{&quot;relativeTransform&quot;:{&quot;translate&quot;:{&quot;x&quot;:-467.41262115917186,&quot;y&quot;:79.56128582651078},&quot;rotate&quot;:0},&quot;type&quot;:&quot;FIGURE_OBJECT&quot;,&quot;id&quot;:&quot;492d5f77-a754-4f5d-9932-00ade68305dd&quot;,&quot;name&quot;:&quot;Spheres (cluster 4)&quot;,&quot;displayName&quot;:&quot;Cluster of spheres 4&quot;,&quot;opacity&quot;:1,&quot;source&quot;:{&quot;id&quot;:&quot;5f452e48b9b80500a9c8bc3a&quot;,&quot;type&quot;:&quot;ASSETS&quot;},&quot;pathStyles&quot;:[{&quot;type&quot;:&quot;FILL&quot;,&quot;fillStyle&quot;:&quot;rgb(0,0,0)&quot;}],&quot;isLocked&quot;:false,&quot;parent&quot;:{&quot;type&quot;:&quot;CHILD&quot;,&quot;parentId&quot;:&quot;dfafcff7-cdb2-40d2-8554-cec45ce9f584&quot;,&quot;order&quot;:&quot;999999999997&quot;},&quot;isPremium&quot;:true},&quot;b30fc976-15f1-433a-aadb-aa0bce6ba597&quot;:{&quot;type&quot;:&quot;FIGURE_OBJECT&quot;,&quot;id&quot;:&quot;b30fc976-15f1-433a-aadb-aa0bce6ba597&quot;,&quot;name&quot;:&quot;Sphere&quot;,&quot;relativeTransform&quot;:{&quot;translate&quot;:{&quot;x&quot;:-8.495748082224921,&quot;y&quot;:-3.9325003918672494},&quot;rotate&quot;:-0.33986149242897784,&quot;skewX&quot;:7.280129378133189e-17,&quot;scale&quot;:{&quot;x&quot;:0.027287929856580732,&quot;y&quot;:0.027287929856580732}},&quot;opacity&quot;:1,&quot;image&quot;:{&quot;url&quot;:&quot;https://icons.biorender.com/biorender/5f4529c2929bce0028c9f86e/sphere.png&quot;,&quot;fallbackUrl&quot;:&quot;https://res.cloudinary.com/dlcjuc3ej/image/upload/v1598368171/r8fojimv6yhobm8sdm16.svg#/keystone/api/icons/5f4529c2929bce0028c9f86e/sphere.svg&quot;,&quot;size&quot;:{&quot;x&quot;:150,&quot;y&quot;:150},&quot;isPremium&quot;:false},&quot;source&quot;:{&quot;id&quot;:&quot;5b8847989629ce1400901caa&quot;,&quot;type&quot;:&quot;ASSETS&quot;},&quot;pathStyles&quot;:[{&quot;type&quot;:&quot;FILL&quot;,&quot;fillStyle&quot;:&quot;rgb(0,0,0)&quot;}],&quot;isLocked&quot;:false,&quot;parent&quot;:{&quot;type&quot;:&quot;CHILD&quot;,&quot;parentId&quot;:&quot;492d5f77-a754-4f5d-9932-00ade68305dd&quot;,&quot;order&quot;:&quot;02&quot;}},&quot;18bf97ad-06dd-411e-ad8a-0d291f38ae69&quot;:{&quot;type&quot;:&quot;FIGURE_OBJECT&quot;,&quot;id&quot;:&quot;18bf97ad-06dd-411e-ad8a-0d291f38ae69&quot;,&quot;name&quot;:&quot;Sphere&quot;,&quot;relativeTransform&quot;:{&quot;translate&quot;:{&quot;x&quot;:-2.8412901284532968,&quot;y&quot;:4.220223915765266},&quot;rotate&quot;:0,&quot;skewX&quot;:0,&quot;scale&quot;:{&quot;x&quot;:0.02728792985658073,&quot;y&quot;:0.02728792985658073}},&quot;opacity&quot;:1,&quot;image&quot;:{&quot;url&quot;:&quot;https://icons.biorender.com/biorender/5f4529c2929bce0028c9f86e/sphere.png&quot;,&quot;fallbackUrl&quot;:&quot;https://res.cloudinary.com/dlcjuc3ej/image/upload/v1598368171/r8fojimv6yhobm8sdm16.svg#/keystone/api/icons/5f4529c2929bce0028c9f86e/sphere.svg&quot;,&quot;size&quot;:{&quot;x&quot;:150,&quot;y&quot;:150},&quot;isPremium&quot;:false},&quot;source&quot;:{&quot;id&quot;:&quot;5b8847989629ce1400901caa&quot;,&quot;type&quot;:&quot;ASSETS&quot;},&quot;pathStyles&quot;:[{&quot;type&quot;:&quot;FILL&quot;,&quot;fillStyle&quot;:&quot;rgb(0,0,0)&quot;}],&quot;isLocked&quot;:false,&quot;parent&quot;:{&quot;type&quot;:&quot;CHILD&quot;,&quot;parentId&quot;:&quot;492d5f77-a754-4f5d-9932-00ade68305dd&quot;,&quot;order&quot;:&quot;05&quot;}},&quot;c23efbf1-7c5b-4231-a095-e893f7c1bc7c&quot;:{&quot;type&quot;:&quot;FIGURE_OBJECT&quot;,&quot;id&quot;:&quot;c23efbf1-7c5b-4231-a095-e893f7c1bc7c&quot;,&quot;name&quot;:&quot;Sphere&quot;,&quot;relativeTransform&quot;:{&quot;translate&quot;:{&quot;x&quot;:1.251885340578592,&quot;y&quot;:-2.853735132385168},&quot;rotate&quot;:0,&quot;skewX&quot;:0,&quot;scale&quot;:{&quot;x&quot;:0.02728792985658073,&quot;y&quot;:0.02728792985658073}},&quot;opacity&quot;:1,&quot;image&quot;:{&quot;url&quot;:&quot;https://icons.biorender.com/biorender/5f4529c2929bce0028c9f86e/sphere.png&quot;,&quot;fallbackUrl&quot;:&quot;https://res.cloudinary.com/dlcjuc3ej/image/upload/v1598368171/r8fojimv6yhobm8sdm16.svg#/keystone/api/icons/5f4529c2929bce0028c9f86e/sphere.svg&quot;,&quot;size&quot;:{&quot;x&quot;:150,&quot;y&quot;:150},&quot;isPremium&quot;:false},&quot;source&quot;:{&quot;id&quot;:&quot;5b8847989629ce1400901caa&quot;,&quot;type&quot;:&quot;ASSETS&quot;},&quot;pathStyles&quot;:[{&quot;type&quot;:&quot;FILL&quot;,&quot;fillStyle&quot;:&quot;rgb(0,0,0)&quot;}],&quot;isLocked&quot;:false,&quot;parent&quot;:{&quot;type&quot;:&quot;CHILD&quot;,&quot;parentId&quot;:&quot;492d5f77-a754-4f5d-9932-00ade68305dd&quot;,&quot;order&quot;:&quot;1&quot;}},&quot;686001a0-0ac2-4810-9f01-276c5c27b076&quot;:{&quot;type&quot;:&quot;FIGURE_OBJECT&quot;,&quot;id&quot;:&quot;686001a0-0ac2-4810-9f01-276c5c27b076&quot;,&quot;name&quot;:&quot;Sphere&quot;,&quot;relativeTransform&quot;:{&quot;translate&quot;:{&quot;x&quot;:7.26924987908189,&quot;y&quot;:1.9779350754629708},&quot;rotate&quot;:0,&quot;skewX&quot;:0,&quot;scale&quot;:{&quot;x&quot;:0.02728792985658073,&quot;y&quot;:0.02728792985658073}},&quot;opacity&quot;:1,&quot;image&quot;:{&quot;url&quot;:&quot;https://icons.biorender.com/biorender/5f4529c2929bce0028c9f86e/sphere.png&quot;,&quot;fallbackUrl&quot;:&quot;https://res.cloudinary.com/dlcjuc3ej/image/upload/v1598368171/r8fojimv6yhobm8sdm16.svg#/keystone/api/icons/5f4529c2929bce0028c9f86e/sphere.svg&quot;,&quot;size&quot;:{&quot;x&quot;:150,&quot;y&quot;:150},&quot;isPremium&quot;:false},&quot;source&quot;:{&quot;id&quot;:&quot;5b8847989629ce1400901caa&quot;,&quot;type&quot;:&quot;ASSETS&quot;},&quot;pathStyles&quot;:[{&quot;type&quot;:&quot;FILL&quot;,&quot;fillStyle&quot;:&quot;rgb(0,0,0)&quot;}],&quot;isLocked&quot;:false,&quot;parent&quot;:{&quot;type&quot;:&quot;CHILD&quot;,&quot;parentId&quot;:&quot;492d5f77-a754-4f5d-9932-00ade68305dd&quot;,&quot;order&quot;:&quot;15&quot;}},&quot;5f4745e6-785c-4efe-9516-ed05ef28ca13&quot;:{&quot;type&quot;:&quot;FIGURE_OBJECT&quot;,&quot;id&quot;:&quot;5f4745e6-785c-4efe-9516-ed05ef28ca13&quot;,&quot;name&quot;:&quot;Sphere&quot;,&quot;relativeTransform&quot;:{&quot;translate&quot;:{&quot;x&quot;:-12.949872202140284,&quot;y&quot;:1.9842865906231961},&quot;rotate&quot;:-0.33986149242897784,&quot;skewX&quot;:7.280129378133189e-17,&quot;scale&quot;:{&quot;x&quot;:0.027287929856580732,&quot;y&quot;:0.027287929856580732}},&quot;opacity&quot;:1,&quot;image&quot;:{&quot;url&quot;:&quot;https://icons.biorender.com/biorender/5f4529c2929bce0028c9f86e/sphere.png&quot;,&quot;fallbackUrl&quot;:&quot;https://res.cloudinary.com/dlcjuc3ej/image/upload/v1598368171/r8fojimv6yhobm8sdm16.svg#/keystone/api/icons/5f4529c2929bce0028c9f86e/sphere.svg&quot;,&quot;size&quot;:{&quot;x&quot;:150,&quot;y&quot;:150},&quot;isPremium&quot;:false},&quot;source&quot;:{&quot;id&quot;:&quot;5b8847989629ce1400901caa&quot;,&quot;type&quot;:&quot;ASSETS&quot;},&quot;pathStyles&quot;:[{&quot;type&quot;:&quot;FILL&quot;,&quot;fillStyle&quot;:&quot;rgb(0,0,0)&quot;}],&quot;isLocked&quot;:false,&quot;parent&quot;:{&quot;type&quot;:&quot;CHILD&quot;,&quot;parentId&quot;:&quot;492d5f77-a754-4f5d-9932-00ade68305dd&quot;,&quot;order&quot;:&quot;22&quot;}},&quot;a0fe8091-ab33-4b8c-8421-e3cbaddc891b&quot;:{&quot;type&quot;:&quot;FIGURE_OBJECT&quot;,&quot;id&quot;:&quot;a0fe8091-ab33-4b8c-8421-e3cbaddc891b&quot;,&quot;name&quot;:&quot;Sphere&quot;,&quot;relativeTransform&quot;:{&quot;translate&quot;:{&quot;x&quot;:-9.901158391785154,&quot;y&quot;:8.313070667242755},&quot;rotate&quot;:0,&quot;skewX&quot;:0,&quot;scale&quot;:{&quot;x&quot;:0.02728792985658073,&quot;y&quot;:0.02728792985658073}},&quot;opacity&quot;:1,&quot;image&quot;:{&quot;url&quot;:&quot;https://icons.biorender.com/biorender/5f4529c2929bce0028c9f86e/sphere.png&quot;,&quot;fallbackUrl&quot;:&quot;https://res.cloudinary.com/dlcjuc3ej/image/upload/v1598368171/r8fojimv6yhobm8sdm16.svg#/keystone/api/icons/5f4529c2929bce0028c9f86e/sphere.svg&quot;,&quot;size&quot;:{&quot;x&quot;:150,&quot;y&quot;:150},&quot;isPremium&quot;:false},&quot;source&quot;:{&quot;id&quot;:&quot;5b8847989629ce1400901caa&quot;,&quot;type&quot;:&quot;ASSETS&quot;},&quot;pathStyles&quot;:[{&quot;type&quot;:&quot;FILL&quot;,&quot;fillStyle&quot;:&quot;rgb(0,0,0)&quot;}],&quot;isLocked&quot;:false,&quot;parent&quot;:{&quot;type&quot;:&quot;CHILD&quot;,&quot;parentId&quot;:&quot;492d5f77-a754-4f5d-9932-00ade68305dd&quot;,&quot;order&quot;:&quot;25&quot;}},&quot;5fa53c24-5898-41b5-897d-d600f21d2ef5&quot;:{&quot;type&quot;:&quot;FIGURE_OBJECT&quot;,&quot;id&quot;:&quot;5fa53c24-5898-41b5-897d-d600f21d2ef5&quot;,&quot;name&quot;:&quot;Sphere&quot;,&quot;relativeTransform&quot;:{&quot;translate&quot;:{&quot;x&quot;:1.251885340578592,&quot;y&quot;:9.964071884336622},&quot;rotate&quot;:0,&quot;skewX&quot;:0,&quot;scale&quot;:{&quot;x&quot;:0.02728792985658073,&quot;y&quot;:0.02728792985658073}},&quot;opacity&quot;:1,&quot;image&quot;:{&quot;url&quot;:&quot;https://icons.biorender.com/biorender/5f4529c2929bce0028c9f86e/sphere.png&quot;,&quot;fallbackUrl&quot;:&quot;https://res.cloudinary.com/dlcjuc3ej/image/upload/v1598368171/r8fojimv6yhobm8sdm16.svg#/keystone/api/icons/5f4529c2929bce0028c9f86e/sphere.svg&quot;,&quot;size&quot;:{&quot;x&quot;:150,&quot;y&quot;:150},&quot;isPremium&quot;:false},&quot;source&quot;:{&quot;id&quot;:&quot;5b8847989629ce1400901caa&quot;,&quot;type&quot;:&quot;ASSETS&quot;},&quot;pathStyles&quot;:[{&quot;type&quot;:&quot;FILL&quot;,&quot;fillStyle&quot;:&quot;rgb(0,0,0)&quot;}],&quot;isLocked&quot;:false,&quot;parent&quot;:{&quot;type&quot;:&quot;CHILD&quot;,&quot;parentId&quot;:&quot;492d5f77-a754-4f5d-9932-00ade68305dd&quot;,&quot;order&quot;:&quot;3&quot;}},&quot;e283ec44-f8ed-4e16-bd56-23e50ac2b140&quot;:{&quot;type&quot;:&quot;FIGURE_OBJECT&quot;,&quot;id&quot;:&quot;e283ec44-f8ed-4e16-bd56-23e50ac2b140&quot;,&quot;name&quot;:&quot;Sphere&quot;,&quot;relativeTransform&quot;:{&quot;translate&quot;:{&quot;x&quot;:15.124871601274435,&quot;y&quot;:0.1266109300955659},&quot;rotate&quot;:0,&quot;skewX&quot;:0,&quot;scale&quot;:{&quot;x&quot;:0.02728792985658073,&quot;y&quot;:0.02728792985658073}},&quot;opacity&quot;:1,&quot;image&quot;:{&quot;url&quot;:&quot;https://icons.biorender.com/biorender/5f4529c2929bce0028c9f86e/sphere.png&quot;,&quot;fallbackUrl&quot;:&quot;https://res.cloudinary.com/dlcjuc3ej/image/upload/v1598368171/r8fojimv6yhobm8sdm16.svg#/keystone/api/icons/5f4529c2929bce0028c9f86e/sphere.svg&quot;,&quot;size&quot;:{&quot;x&quot;:150,&quot;y&quot;:150},&quot;isPremium&quot;:false},&quot;source&quot;:{&quot;id&quot;:&quot;5b8847989629ce1400901caa&quot;,&quot;type&quot;:&quot;ASSETS&quot;},&quot;pathStyles&quot;:[{&quot;type&quot;:&quot;FILL&quot;,&quot;fillStyle&quot;:&quot;rgb(0,0,0)&quot;}],&quot;isLocked&quot;:false,&quot;parent&quot;:{&quot;type&quot;:&quot;CHILD&quot;,&quot;parentId&quot;:&quot;492d5f77-a754-4f5d-9932-00ade68305dd&quot;,&quot;order&quot;:&quot;4&quot;}},&quot;9ae8a16e-e603-4a68-b70b-a064daa1b0cb&quot;:{&quot;type&quot;:&quot;FIGURE_OBJECT&quot;,&quot;id&quot;:&quot;9ae8a16e-e603-4a68-b70b-a064daa1b0cb&quot;,&quot;name&quot;:&quot;Sphere&quot;,&quot;relativeTransform&quot;:{&quot;translate&quot;:{&quot;x&quot;:8.582161595710772,&quot;y&quot;:14.057515246188911},&quot;rotate&quot;:0,&quot;skewX&quot;:0,&quot;scale&quot;:{&quot;x&quot;:0.02728792985658073,&quot;y&quot;:0.02728792985658073}},&quot;opacity&quot;:1,&quot;image&quot;:{&quot;url&quot;:&quot;https://icons.biorender.com/biorender/5f4529c2929bce0028c9f86e/sphere.png&quot;,&quot;fallbackUrl&quot;:&quot;https://res.cloudinary.com/dlcjuc3ej/image/upload/v1598368171/r8fojimv6yhobm8sdm16.svg#/keystone/api/icons/5f4529c2929bce0028c9f86e/sphere.svg&quot;,&quot;size&quot;:{&quot;x&quot;:150,&quot;y&quot;:150},&quot;isPremium&quot;:false},&quot;source&quot;:{&quot;id&quot;:&quot;5b8847989629ce1400901caa&quot;,&quot;type&quot;:&quot;ASSETS&quot;},&quot;pathStyles&quot;:[{&quot;type&quot;:&quot;FILL&quot;,&quot;fillStyle&quot;:&quot;rgb(0,0,0)&quot;}],&quot;isLocked&quot;:false,&quot;parent&quot;:{&quot;type&quot;:&quot;CHILD&quot;,&quot;parentId&quot;:&quot;492d5f77-a754-4f5d-9932-00ade68305dd&quot;,&quot;order&quot;:&quot;5&quot;}},&quot;ed7bbc4a-289a-4d6d-bf20-c70aa909d97a&quot;:{&quot;type&quot;:&quot;FIGURE_OBJECT&quot;,&quot;id&quot;:&quot;ed7bbc4a-289a-4d6d-bf20-c70aa909d97a&quot;,&quot;name&quot;:&quot;Sphere&quot;,&quot;relativeTransform&quot;:{&quot;translate&quot;:{&quot;x&quot;:8.581933595168072,&quot;y&quot;:-6.947236748474776},&quot;rotate&quot;:0,&quot;skewX&quot;:0,&quot;scale&quot;:{&quot;x&quot;:0.02728792985658073,&quot;y&quot;:0.02728792985658073}},&quot;opacity&quot;:1,&quot;image&quot;:{&quot;url&quot;:&quot;https://icons.biorender.com/biorender/5f4529c2929bce0028c9f86e/sphere.png&quot;,&quot;fallbackUrl&quot;:&quot;https://res.cloudinary.com/dlcjuc3ej/image/upload/v1598368171/r8fojimv6yhobm8sdm16.svg#/keystone/api/icons/5f4529c2929bce0028c9f86e/sphere.svg&quot;,&quot;size&quot;:{&quot;x&quot;:150,&quot;y&quot;:150},&quot;isPremium&quot;:false},&quot;source&quot;:{&quot;id&quot;:&quot;5b8847989629ce1400901caa&quot;,&quot;type&quot;:&quot;ASSETS&quot;},&quot;pathStyles&quot;:[{&quot;type&quot;:&quot;FILL&quot;,&quot;fillStyle&quot;:&quot;rgb(0,0,0)&quot;}],&quot;isLocked&quot;:false,&quot;parent&quot;:{&quot;type&quot;:&quot;CHILD&quot;,&quot;parentId&quot;:&quot;492d5f77-a754-4f5d-9932-00ade68305dd&quot;,&quot;order&quot;:&quot;65&quot;}},&quot;bab8590a-0c8a-4fa0-ae10-e9f2723f2a38&quot;:{&quot;type&quot;:&quot;FIGURE_OBJECT&quot;,&quot;id&quot;:&quot;bab8590a-0c8a-4fa0-ae10-e9f2723f2a38&quot;,&quot;name&quot;:&quot;Sphere&quot;,&quot;relativeTransform&quot;:{&quot;translate&quot;:{&quot;x&quot;:-5.807911007003905,&quot;y&quot;:14.057096163721491},&quot;rotate&quot;:0,&quot;skewX&quot;:0,&quot;scale&quot;:{&quot;x&quot;:0.02728792985658073,&quot;y&quot;:0.02728792985658073}},&quot;opacity&quot;:1,&quot;image&quot;:{&quot;url&quot;:&quot;https://icons.biorender.com/biorender/5f4529c2929bce0028c9f86e/sphere.png&quot;,&quot;fallbackUrl&quot;:&quot;https://res.cloudinary.com/dlcjuc3ej/image/upload/v1598368171/r8fojimv6yhobm8sdm16.svg#/keystone/api/icons/5f4529c2929bce0028c9f86e/sphere.svg&quot;,&quot;size&quot;:{&quot;x&quot;:150,&quot;y&quot;:150},&quot;isPremium&quot;:false},&quot;source&quot;:{&quot;id&quot;:&quot;5b8847989629ce1400901caa&quot;,&quot;type&quot;:&quot;ASSETS&quot;},&quot;pathStyles&quot;:[{&quot;type&quot;:&quot;FILL&quot;,&quot;fillStyle&quot;:&quot;rgb(0,0,0)&quot;}],&quot;isLocked&quot;:false,&quot;parent&quot;:{&quot;type&quot;:&quot;CHILD&quot;,&quot;parentId&quot;:&quot;492d5f77-a754-4f5d-9932-00ade68305dd&quot;,&quot;order&quot;:&quot;7&quot;}},&quot;1d172616-3c23-49b9-add1-12d895c5b7df&quot;:{&quot;type&quot;:&quot;FIGURE_OBJECT&quot;,&quot;id&quot;:&quot;1d172616-3c23-49b9-add1-12d895c5b7df&quot;,&quot;name&quot;:&quot;Sphere&quot;,&quot;relativeTransform&quot;:{&quot;translate&quot;:{&quot;x&quot;:13.295637546561649,&quot;y&quot;:8.313281849927716},&quot;rotate&quot;:0,&quot;skewX&quot;:0,&quot;scale&quot;:{&quot;x&quot;:0.02728792985658073,&quot;y&quot;:0.02728792985658073}},&quot;opacity&quot;:1,&quot;image&quot;:{&quot;url&quot;:&quot;https://icons.biorender.com/biorender/5f4529c2929bce0028c9f86e/sphere.png&quot;,&quot;fallbackUrl&quot;:&quot;https://res.cloudinary.com/dlcjuc3ej/image/upload/v1598368171/r8fojimv6yhobm8sdm16.svg#/keystone/api/icons/5f4529c2929bce0028c9f86e/sphere.svg&quot;,&quot;size&quot;:{&quot;x&quot;:150,&quot;y&quot;:150},&quot;isPremium&quot;:false},&quot;source&quot;:{&quot;id&quot;:&quot;5b8847989629ce1400901caa&quot;,&quot;type&quot;:&quot;ASSETS&quot;},&quot;pathStyles&quot;:[{&quot;type&quot;:&quot;FILL&quot;,&quot;fillStyle&quot;:&quot;rgb(0,0,0)&quot;}],&quot;isLocked&quot;:false,&quot;parent&quot;:{&quot;type&quot;:&quot;CHILD&quot;,&quot;parentId&quot;:&quot;492d5f77-a754-4f5d-9932-00ade68305dd&quot;,&quot;order&quot;:&quot;75&quot;}},&quot;2954f412-a603-4d44-a13a-2a278cfe46d6&quot;:{&quot;type&quot;:&quot;FIGURE_OBJECT&quot;,&quot;id&quot;:&quot;2954f412-a603-4d44-a13a-2a278cfe46d6&quot;,&quot;name&quot;:&quot;Sphere&quot;,&quot;relativeTransform&quot;:{&quot;translate&quot;:{&quot;x&quot;:-2.8419732527550674,&quot;y&quot;:-6.946778292437804},&quot;rotate&quot;:0,&quot;skewX&quot;:0,&quot;scale&quot;:{&quot;x&quot;:0.02728792985658073,&quot;y&quot;:0.02728792985658073}},&quot;opacity&quot;:1,&quot;image&quot;:{&quot;url&quot;:&quot;https://icons.biorender.com/biorender/5f4529c2929bce0028c9f86e/sphere.png&quot;,&quot;fallbackUrl&quot;:&quot;https://res.cloudinary.com/dlcjuc3ej/image/upload/v1598368171/r8fojimv6yhobm8sdm16.svg#/keystone/api/icons/5f4529c2929bce0028c9f86e/sphere.svg&quot;,&quot;size&quot;:{&quot;x&quot;:150,&quot;y&quot;:150},&quot;isPremium&quot;:false},&quot;source&quot;:{&quot;id&quot;:&quot;5b8847989629ce1400901caa&quot;,&quot;type&quot;:&quot;ASSETS&quot;},&quot;pathStyles&quot;:[{&quot;type&quot;:&quot;FILL&quot;,&quot;fillStyle&quot;:&quot;rgb(0,0,0)&quot;}],&quot;isLocked&quot;:false,&quot;parent&quot;:{&quot;type&quot;:&quot;CHILD&quot;,&quot;parentId&quot;:&quot;492d5f77-a754-4f5d-9932-00ade68305dd&quot;,&quot;order&quot;:&quot;9&quot;}},&quot;75fd8cda-7a36-44a5-8ec8-4119aa9f10fa&quot;:{&quot;type&quot;:&quot;FIGURE_OBJECT&quot;,&quot;id&quot;:&quot;75fd8cda-7a36-44a5-8ec8-4119aa9f10fa&quot;,&quot;relativeTransform&quot;:{&quot;translate&quot;:{&quot;x&quot;:-52.73853614659872,&quot;y&quot;:135.17465065633598},&quot;rotate&quot;:0},&quot;opacity&quot;:1,&quot;path&quot;:{&quot;type&quot;:&quot;RECT&quot;,&quot;size&quot;:{&quot;x&quot;:107.14943223919816,&quot;y&quot;:16.335998234225784},&quot;cornerRounding&quot;:{&quot;type&quot;:&quot;ARC_LENGTH&quot;,&quot;global&quot;:0}},&quot;pathStyles&quot;:[{&quot;type&quot;:&quot;FILL&quot;,&quot;fillStyle&quot;:&quot;rgba(255, 255, 255, 0.41)&quot;},{&quot;type&quot;:&quot;STROKE&quot;,&quot;strokeStyle&quot;:&quot;rgba(0,0,0,0)&quot;,&quot;lineWidth&quot;:1.5646823148961904,&quot;lineJoin&quot;:&quot;round&quot;}],&quot;isLocked&quot;:false,&quot;parent&quot;:{&quot;type&quot;:&quot;CHILD&quot;,&quot;parentId&quot;:&quot;dfafcff7-cdb2-40d2-8554-cec45ce9f584&quot;,&quot;order&quot;:&quot;999999999999&quot;},&quot;layout&quot;:{&quot;sizeRatio&quot;:{&quot;x&quot;:0.88,&quot;y&quot;:0.88},&quot;keepAspectRatio&quot;:false}},&quot;439d1e9d-c7fe-4b1d-b874-b28d51d567df&quot;:{&quot;id&quot;:&quot;439d1e9d-c7fe-4b1d-b874-b28d51d567df&quot;,&quot;type&quot;:&quot;FIGURE_OBJECT&quot;,&quot;relativeTransform&quot;:{&quot;translate&quot;:{&quot;x&quot;:0,&quot;y&quot;:0},&quot;rotate&quot;:0},&quot;text&quot;:{&quot;textData&quot;:{&quot;lineSpacing&quot;:&quot;normal&quot;,&quot;alignment&quot;:&quot;center&quot;,&quot;verticalAlign&quot;:&quot;TOP&quot;,&quot;lines&quot;:[{&quot;runs&quot;:[{&quot;style&quot;:{&quot;fontFamily&quot;:&quot;Roboto&quot;,&quot;fontSize&quot;:10.431215432641268,&quot;color&quot;:&quot;rgba(128, 93, 82, 0.6196078431372549)&quot;,&quot;fontWeight&quot;:&quot;normal&quot;,&quot;fontStyle&quot;:&quot;normal&quot;,&quot;decoration&quot;:&quot;none&quot;},&quot;range&quot;:[0,20]}],&quot;text&quot;:&quot;Intestinal epithelium&quot;}],&quot;_lastCaretLocation&quot;:{&quot;lineIndex&quot;:0,&quot;runIndex&quot;:-1,&quot;charIndex&quot;:-1,&quot;endOfLine&quot;:true}},&quot;format&quot;:&quot;BETTER_TEXT&quot;,&quot;size&quot;:{&quot;x&quot;:94.29150037049439,&quot;y&quot;:11.735117361721427},&quot;targetSize&quot;:{&quot;x&quot;:94.29150037049439,&quot;y&quot;:2}},&quot;parent&quot;:{&quot;type&quot;:&quot;CHILD&quot;,&quot;parentId&quot;:&quot;75fd8cda-7a36-44a5-8ec8-4119aa9f10fa&quot;,&quot;order&quot;:&quot;5&quot;}},&quot;766cd343-9d69-473f-9d0d-5d239eb792da&quot;:{&quot;id&quot;:&quot;766cd343-9d69-473f-9d0d-5d239eb792da&quot;,&quot;type&quot;:&quot;FIGURE_OBJECT&quot;,&quot;relativeTransform&quot;:{&quot;translate&quot;:{&quot;x&quot;:-41.81158916440529,&quot;y&quot;:223.25317422851808},&quot;rotate&quot;:0},&quot;text&quot;:{&quot;textData&quot;:{&quot;lineSpacing&quot;:&quot;normal&quot;,&quot;alignment&quot;:&quot;right&quot;,&quot;verticalAlign&quot;:&quot;TOP&quot;,&quot;lines&quot;:[{&quot;runs&quot;:[{&quot;style&quot;:{&quot;fontFamily&quot;:&quot;Roboto&quot;,&quot;fontSize&quot;:10.431215432641268,&quot;color&quot;:&quot;rgb(198, 169, 154)&quot;,&quot;fontWeight&quot;:&quot;normal&quot;,&quot;fontStyle&quot;:&quot;normal&quot;,&quot;decoration&quot;:&quot;none&quot;},&quot;range&quot;:[0,13]}],&quot;text&quot;:&quot;Lamina propria&quot;}],&quot;_lastCaretLocation&quot;:{&quot;lineIndex&quot;:0,&quot;runIndex&quot;:-1,&quot;charIndex&quot;:-1,&quot;endOfLine&quot;:true}},&quot;format&quot;:&quot;BETTER_TEXT&quot;,&quot;size&quot;:{&quot;x&quot;:72.498991312529,&quot;y&quot;:11.735117361721427},&quot;targetSize&quot;:{&quot;x&quot;:72.498991312529,&quot;y&quot;:11.735117361721427}},&quot;parent&quot;:{&quot;type&quot;:&quot;CHILD&quot;,&quot;parentId&quot;:&quot;dfafcff7-cdb2-40d2-8554-cec45ce9f584&quot;,&quot;order&quot;:&quot;9999999999995&quot;}},&quot;e97302d3-9a05-498c-9d36-7cfe9f77f44b&quot;:{&quot;type&quot;:&quot;FIGURE_OBJECT&quot;,&quot;id&quot;:&quot;e97302d3-9a05-498c-9d36-7cfe9f77f44b&quot;,&quot;parent&quot;:{&quot;type&quot;:&quot;CHILD&quot;,&quot;parentId&quot;:&quot;dfafcff7-cdb2-40d2-8554-cec45ce9f584&quot;,&quot;order&quot;:&quot;9999999998&quot;},&quot;relativeTransform&quot;:{&quot;translate&quot;:{&quot;x&quot;:-822.4947015374493,&quot;y&quot;:-6.879724128824761},&quot;rotate&quot;:0}},&quot;be1806f6-1949-48ce-9895-db3fc62c1d83&quot;:{&quot;type&quot;:&quot;FIGURE_OBJECT&quot;,&quot;id&quot;:&quot;be1806f6-1949-48ce-9895-db3fc62c1d83&quot;,&quot;name&quot;:&quot;Virus 2&quot;,&quot;relativeTransform&quot;:{&quot;translate&quot;:{&quot;x&quot;:343.06412245593407,&quot;y&quot;:128.98703829891164},&quot;rotate&quot;:0,&quot;skewX&quot;:0,&quot;scale&quot;:{&quot;x&quot;:0.08069453382233595,&quot;y&quot;:0.08069453382233595}},&quot;opacity&quot;:1,&quot;image&quot;:{&quot;url&quot;:&quot;https://icons.biorender.com/biorender/5f529b9910ee0600282ef185/20200909133331/image/virus-02.png&quot;,&quot;fallbackUrl&quot;:&quot;https://res.cloudinary.com/dlcjuc3ej/image/upload/v1599658411/lelwjy2ld7vdrcuqioxb.svg#/keystone/api/icons/5f529b9910ee0600282ef185/20200909133331/image/virus-02.svg&quot;,&quot;size&quot;:{&quot;x&quot;:96,&quot;y&quot;:96},&quot;isPremium&quot;:false},&quot;source&quot;:{&quot;id&quot;:&quot;5f529b9910ee0600282ef185&quot;,&quot;type&quot;:&quot;ASSETS&quot;},&quot;pathStyles&quot;:[{&quot;type&quot;:&quot;FILL&quot;,&quot;fillStyle&quot;:&quot;rgb(0,0,0)&quot;}],&quot;isLocked&quot;:false,&quot;parent&quot;:{&quot;type&quot;:&quot;CHILD&quot;,&quot;parentId&quot;:&quot;e97302d3-9a05-498c-9d36-7cfe9f77f44b&quot;,&quot;order&quot;:&quot;15&quot;}},&quot;851e19c0-e420-4a43-a8cd-611caba9e224&quot;:{&quot;type&quot;:&quot;FIGURE_OBJECT&quot;,&quot;id&quot;:&quot;851e19c0-e420-4a43-a8cd-611caba9e224&quot;,&quot;name&quot;:&quot;Virus 2&quot;,&quot;relativeTransform&quot;:{&quot;translate&quot;:{&quot;x&quot;:383.7505583008172,&quot;y&quot;:127.49989905274985},&quot;rotate&quot;:0,&quot;skewX&quot;:0,&quot;scale&quot;:{&quot;x&quot;:0.08069453382233595,&quot;y&quot;:0.08069453382233595}},&quot;opacity&quot;:1,&quot;image&quot;:{&quot;url&quot;:&quot;https://icons.biorender.com/biorender/5f529b9910ee0600282ef185/20200909133331/image/virus-02.png&quot;,&quot;fallbackUrl&quot;:&quot;https://res.cloudinary.com/dlcjuc3ej/image/upload/v1599658411/lelwjy2ld7vdrcuqioxb.svg#/keystone/api/icons/5f529b9910ee0600282ef185/20200909133331/image/virus-02.svg&quot;,&quot;size&quot;:{&quot;x&quot;:96,&quot;y&quot;:96},&quot;isPremium&quot;:false},&quot;source&quot;:{&quot;id&quot;:&quot;5f529b9910ee0600282ef185&quot;,&quot;type&quot;:&quot;ASSETS&quot;},&quot;pathStyles&quot;:[{&quot;type&quot;:&quot;FILL&quot;,&quot;fillStyle&quot;:&quot;rgb(0,0,0)&quot;}],&quot;isLocked&quot;:false,&quot;parent&quot;:{&quot;type&quot;:&quot;CHILD&quot;,&quot;parentId&quot;:&quot;e97302d3-9a05-498c-9d36-7cfe9f77f44b&quot;,&quot;order&quot;:&quot;5&quot;}},&quot;0a62c390-6603-43fe-b50b-ef7692382b3f&quot;:{&quot;type&quot;:&quot;FIGURE_OBJECT&quot;,&quot;id&quot;:&quot;0a62c390-6603-43fe-b50b-ef7692382b3f&quot;,&quot;name&quot;:&quot;Virus 2&quot;,&quot;relativeTransform&quot;:{&quot;translate&quot;:{&quot;x&quot;:313.02761867825103,&quot;y&quot;:127.50015462531012},&quot;rotate&quot;:0,&quot;skewX&quot;:0,&quot;scale&quot;:{&quot;x&quot;:0.08069453382233595,&quot;y&quot;:0.08069453382233595}},&quot;opacity&quot;:1,&quot;image&quot;:{&quot;url&quot;:&quot;https://icons.biorender.com/biorender/5f529b9910ee0600282ef185/20200909133331/image/virus-02.png&quot;,&quot;fallbackUrl&quot;:&quot;https://res.cloudinary.com/dlcjuc3ej/image/upload/v1599658411/lelwjy2ld7vdrcuqioxb.svg#/keystone/api/icons/5f529b9910ee0600282ef185/20200909133331/image/virus-02.svg&quot;,&quot;size&quot;:{&quot;x&quot;:96,&quot;y&quot;:96},&quot;isPremium&quot;:false},&quot;source&quot;:{&quot;id&quot;:&quot;5f529b9910ee0600282ef185&quot;,&quot;type&quot;:&quot;ASSETS&quot;},&quot;pathStyles&quot;:[{&quot;type&quot;:&quot;FILL&quot;,&quot;fillStyle&quot;:&quot;rgb(0,0,0)&quot;}],&quot;isLocked&quot;:false,&quot;parent&quot;:{&quot;type&quot;:&quot;CHILD&quot;,&quot;parentId&quot;:&quot;e97302d3-9a05-498c-9d36-7cfe9f77f44b&quot;,&quot;order&quot;:&quot;62&quot;}},&quot;76274e68-323d-49a0-8021-e97f0562c1b6&quot;:{&quot;type&quot;:&quot;FIGURE_OBJECT&quot;,&quot;id&quot;:&quot;76274e68-323d-49a0-8021-e97f0562c1b6&quot;,&quot;name&quot;:&quot;Virus 2&quot;,&quot;relativeTransform&quot;:{&quot;translate&quot;:{&quot;x&quot;:354.78466522774914,&quot;y&quot;:132.6879750638731},&quot;rotate&quot;:0,&quot;skewX&quot;:0,&quot;scale&quot;:{&quot;x&quot;:0.11108800492842848,&quot;y&quot;:0.11108800492842848}},&quot;opacity&quot;:1,&quot;image&quot;:{&quot;url&quot;:&quot;https://icons.biorender.com/biorender/5f529b9910ee0600282ef185/20200909133331/image/virus-02.png&quot;,&quot;fallbackUrl&quot;:&quot;https://res.cloudinary.com/dlcjuc3ej/image/upload/v1599658411/lelwjy2ld7vdrcuqioxb.svg#/keystone/api/icons/5f529b9910ee0600282ef185/20200909133331/image/virus-02.svg&quot;,&quot;size&quot;:{&quot;x&quot;:96,&quot;y&quot;:96},&quot;isPremium&quot;:false},&quot;source&quot;:{&quot;id&quot;:&quot;5f529b9910ee0600282ef185&quot;,&quot;type&quot;:&quot;ASSETS&quot;},&quot;pathStyles&quot;:[{&quot;type&quot;:&quot;FILL&quot;,&quot;fillStyle&quot;:&quot;rgb(0,0,0)&quot;}],&quot;isLocked&quot;:false,&quot;parent&quot;:{&quot;type&quot;:&quot;CHILD&quot;,&quot;parentId&quot;:&quot;e97302d3-9a05-498c-9d36-7cfe9f77f44b&quot;,&quot;order&quot;:&quot;7&quot;}},&quot;54af95da-9e81-4688-8bd8-90a7ad7a7300&quot;:{&quot;type&quot;:&quot;FIGURE_OBJECT&quot;,&quot;id&quot;:&quot;54af95da-9e81-4688-8bd8-90a7ad7a7300&quot;,&quot;name&quot;:&quot;Virus 2&quot;,&quot;relativeTransform&quot;:{&quot;translate&quot;:{&quot;x&quot;:327.536565530407,&quot;y&quot;:133.7880142846582},&quot;rotate&quot;:0,&quot;skewX&quot;:0,&quot;scale&quot;:{&quot;x&quot;:0.11108800492842848,&quot;y&quot;:0.11108800492842848}},&quot;opacity&quot;:1,&quot;image&quot;:{&quot;url&quot;:&quot;https://icons.biorender.com/biorender/5f529b9910ee0600282ef185/20200909133331/image/virus-02.png&quot;,&quot;fallbackUrl&quot;:&quot;https://res.cloudinary.com/dlcjuc3ej/image/upload/v1599658411/lelwjy2ld7vdrcuqioxb.svg#/keystone/api/icons/5f529b9910ee0600282ef185/20200909133331/image/virus-02.svg&quot;,&quot;size&quot;:{&quot;x&quot;:96,&quot;y&quot;:96},&quot;isPremium&quot;:false},&quot;source&quot;:{&quot;id&quot;:&quot;5f529b9910ee0600282ef185&quot;,&quot;type&quot;:&quot;ASSETS&quot;},&quot;pathStyles&quot;:[{&quot;type&quot;:&quot;FILL&quot;,&quot;fillStyle&quot;:&quot;rgb(0,0,0)&quot;}],&quot;isLocked&quot;:false,&quot;parent&quot;:{&quot;type&quot;:&quot;CHILD&quot;,&quot;parentId&quot;:&quot;e97302d3-9a05-498c-9d36-7cfe9f77f44b&quot;,&quot;order&quot;:&quot;8&quot;}},&quot;463c5b43-1f2b-41a0-b2ce-f2c6fa62b99f&quot;:{&quot;type&quot;:&quot;FIGURE_OBJECT&quot;,&quot;id&quot;:&quot;463c5b43-1f2b-41a0-b2ce-f2c6fa62b99f&quot;,&quot;name&quot;:&quot;Virus 2&quot;,&quot;relativeTransform&quot;:{&quot;translate&quot;:{&quot;x&quot;:372.62793703694337,&quot;y&quot;:132.68785114703326},&quot;rotate&quot;:0,&quot;skewX&quot;:0,&quot;scale&quot;:{&quot;x&quot;:0.11108800492842848,&quot;y&quot;:0.11108800492842848}},&quot;opacity&quot;:1,&quot;image&quot;:{&quot;url&quot;:&quot;https://icons.biorender.com/biorender/5f529b9910ee0600282ef185/20200909133331/image/virus-02.png&quot;,&quot;fallbackUrl&quot;:&quot;https://res.cloudinary.com/dlcjuc3ej/image/upload/v1599658411/lelwjy2ld7vdrcuqioxb.svg#/keystone/api/icons/5f529b9910ee0600282ef185/20200909133331/image/virus-02.svg&quot;,&quot;size&quot;:{&quot;x&quot;:96,&quot;y&quot;:96},&quot;isPremium&quot;:false},&quot;source&quot;:{&quot;id&quot;:&quot;5f529b9910ee0600282ef185&quot;,&quot;type&quot;:&quot;ASSETS&quot;},&quot;pathStyles&quot;:[{&quot;type&quot;:&quot;FILL&quot;,&quot;fillStyle&quot;:&quot;rgb(0,0,0)&quot;}],&quot;isLocked&quot;:false,&quot;parent&quot;:{&quot;type&quot;:&quot;CHILD&quot;,&quot;parentId&quot;:&quot;e97302d3-9a05-498c-9d36-7cfe9f77f44b&quot;,&quot;order&quot;:&quot;9&quot;}},&quot;6a8c195b-795d-44b5-b2a2-21aa3ef0cd0b&quot;:{&quot;type&quot;:&quot;FIGURE_OBJECT&quot;,&quot;id&quot;:&quot;6a8c195b-795d-44b5-b2a2-21aa3ef0cd0b&quot;,&quot;name&quot;:&quot;Virus 2&quot;,&quot;relativeTransform&quot;:{&quot;translate&quot;:{&quot;x&quot;:339.5385723317936,&quot;y&quot;:145.63544695534844},&quot;rotate&quot;:0,&quot;skewX&quot;:0,&quot;scale&quot;:{&quot;x&quot;:0.08069453382233595,&quot;y&quot;:0.08069453382233595}},&quot;opacity&quot;:1,&quot;image&quot;:{&quot;url&quot;:&quot;https://icons.biorender.com/biorender/5f529b9910ee0600282ef185/20200909133331/image/virus-02.png&quot;,&quot;fallbackUrl&quot;:&quot;https://res.cloudinary.com/dlcjuc3ej/image/upload/v1599658411/lelwjy2ld7vdrcuqioxb.svg#/keystone/api/icons/5f529b9910ee0600282ef185/20200909133331/image/virus-02.svg&quot;,&quot;size&quot;:{&quot;x&quot;:96,&quot;y&quot;:96},&quot;isPremium&quot;:false},&quot;source&quot;:{&quot;id&quot;:&quot;5f529b9910ee0600282ef185&quot;,&quot;type&quot;:&quot;ASSETS&quot;},&quot;pathStyles&quot;:[{&quot;type&quot;:&quot;FILL&quot;,&quot;fillStyle&quot;:&quot;rgb(0,0,0)&quot;}],&quot;isLocked&quot;:false,&quot;parent&quot;:{&quot;type&quot;:&quot;CHILD&quot;,&quot;parentId&quot;:&quot;e97302d3-9a05-498c-9d36-7cfe9f77f44b&quot;,&quot;order&quot;:&quot;95&quot;}},&quot;0367a928-8f56-4c69-b00a-7d405c020e50&quot;:{&quot;type&quot;:&quot;FIGURE_OBJECT&quot;,&quot;id&quot;:&quot;0367a928-8f56-4c69-b00a-7d405c020e50&quot;,&quot;name&quot;:&quot;Virus 2&quot;,&quot;relativeTransform&quot;:{&quot;translate&quot;:{&quot;x&quot;:313.0277664010048,&quot;y&quot;:140.52491807243229},&quot;rotate&quot;:0,&quot;skewX&quot;:0,&quot;scale&quot;:{&quot;x&quot;:0.08069453382233595,&quot;y&quot;:0.08069453382233595}},&quot;opacity&quot;:1,&quot;image&quot;:{&quot;url&quot;:&quot;https://icons.biorender.com/biorender/5f529b9910ee0600282ef185/20200909133331/image/virus-02.png&quot;,&quot;fallbackUrl&quot;:&quot;https://res.cloudinary.com/dlcjuc3ej/image/upload/v1599658411/lelwjy2ld7vdrcuqioxb.svg#/keystone/api/icons/5f529b9910ee0600282ef185/20200909133331/image/virus-02.svg&quot;,&quot;size&quot;:{&quot;x&quot;:96,&quot;y&quot;:96},&quot;isPremium&quot;:false},&quot;source&quot;:{&quot;id&quot;:&quot;5f529b9910ee0600282ef185&quot;,&quot;type&quot;:&quot;ASSETS&quot;},&quot;pathStyles&quot;:[{&quot;type&quot;:&quot;FILL&quot;,&quot;fillStyle&quot;:&quot;rgb(0,0,0)&quot;}],&quot;isLocked&quot;:false,&quot;parent&quot;:{&quot;type&quot;:&quot;CHILD&quot;,&quot;parentId&quot;:&quot;e97302d3-9a05-498c-9d36-7cfe9f77f44b&quot;,&quot;order&quot;:&quot;97&quot;}},&quot;fd2362ab-9467-40bc-a252-005ffbc64ca5&quot;:{&quot;relativeTransform&quot;:{&quot;translate&quot;:{&quot;x&quot;:-460.1719668658026,&quot;y&quot;:127.44437391304325},&quot;rotate&quot;:0},&quot;type&quot;:&quot;FIGURE_OBJECT&quot;,&quot;id&quot;:&quot;fd2362ab-9467-40bc-a252-005ffbc64ca5&quot;,&quot;name&quot;:&quot;Enterocyte brush (02 straight)&quot;,&quot;displayName&quot;:&quot;Enterocyte brush (straight)&quot;,&quot;opacity&quot;:0.52,&quot;source&quot;:{&quot;id&quot;:&quot;5e7557d552bb9000abea6403&quot;,&quot;type&quot;:&quot;ASSETS&quot;},&quot;path&quot;:{&quot;type&quot;:&quot;POLY_LINE&quot;,&quot;points&quot;:[{&quot;x&quot;:-59.777351137943505,&quot;y&quot;:0},{&quot;x&quot;:28.00627553718114,&quot;y&quot;:0}],&quot;closed&quot;:false},&quot;pathStyles&quot;:[{&quot;type&quot;:&quot;FILL&quot;,&quot;fillStyle&quot;:&quot;rgba(0,0,0,0)&quot;},{&quot;type&quot;:&quot;STROKE&quot;,&quot;strokeStyle&quot;:&quot;rgba(0,0,0,0)&quot;,&quot;lineWidth&quot;:46.94046944688571,&quot;lineJoin&quot;:&quot;round&quot;}],&quot;pathSmoothing&quot;:{&quot;type&quot;:&quot;CATMULL_SMOOTHING&quot;,&quot;smoothing&quot;:0.2},&quot;pathPattern&quot;:{&quot;type&quot;:&quot;ROW&quot;,&quot;patternId&quot;:&quot;604ffdd2-3a09-4ea3-a70f-a0985ec619ca&quot;,&quot;patternTransform&quot;:{&quot;translate&quot;:{&quot;x&quot;:-0.021065245478036176,&quot;y&quot;:-0.5},&quot;rotate&quot;:0,&quot;skewX&quot;:0,&quot;scale&quot;:{&quot;x&quot;:0.002583979328165375,&quot;y&quot;:0.002583979328165375}},&quot;xUnits&quot;:&quot;STROKE_WIDTH&quot;,&quot;yUnits&quot;:&quot;STROKE_WIDTH&quot;,&quot;bending&quot;:true,&quot;repeat&quot;:{&quot;distance&quot;:0.5919005167958654,&quot;align&quot;:&quot;CENTER&quot;},&quot;isPremium&quot;:true},&quot;isLocked&quot;:false,&quot;parent&quot;:{&quot;type&quot;:&quot;CHILD&quot;,&quot;parentId&quot;:&quot;dfafcff7-cdb2-40d2-8554-cec45ce9f584&quot;,&quot;order&quot;:&quot;9999999982&quot;},&quot;isPremium&quot;:true},&quot;1872ed5f-ad7f-48ec-9ddc-7f7b3fedbcb7&quot;:{&quot;relativeTransform&quot;:{&quot;translate&quot;:{&quot;x&quot;:-538.6920314290869,&quot;y&quot;:127.23421416902204},&quot;rotate&quot;:0},&quot;type&quot;:&quot;FIGURE_OBJECT&quot;,&quot;id&quot;:&quot;1872ed5f-ad7f-48ec-9ddc-7f7b3fedbcb7&quot;,&quot;name&quot;:&quot;Enterocyte brush (02 straight)&quot;,&quot;displayName&quot;:&quot;Enterocyte brush (straight)&quot;,&quot;opacity&quot;:1,&quot;source&quot;:{&quot;id&quot;:&quot;5e7557d552bb9000abea6403&quot;,&quot;type&quot;:&quot;ASSETS&quot;},&quot;path&quot;:{&quot;type&quot;:&quot;POLY_LINE&quot;,&quot;points&quot;:[{&quot;x&quot;:-152.8411705983868,&quot;y&quot;:0},{&quot;x&quot;:140.9827802867121,&quot;y&quot;:0}],&quot;closed&quot;:false},&quot;pathStyles&quot;:[{&quot;type&quot;:&quot;FILL&quot;,&quot;fillStyle&quot;:&quot;rgba(0,0,0,0)&quot;},{&quot;type&quot;:&quot;STROKE&quot;,&quot;strokeStyle&quot;:&quot;rgba(0,0,0,0)&quot;,&quot;lineWidth&quot;:46.94046944688571,&quot;lineJoin&quot;:&quot;round&quot;}],&quot;pathSmoothing&quot;:{&quot;type&quot;:&quot;CATMULL_SMOOTHING&quot;,&quot;smoothing&quot;:0.2},&quot;pathPattern&quot;:{&quot;type&quot;:&quot;ROW&quot;,&quot;patternId&quot;:&quot;276d7021-8bba-4be4-abfd-85fe2e3b9beb&quot;,&quot;patternTransform&quot;:{&quot;translate&quot;:{&quot;x&quot;:-0.021065245478036176,&quot;y&quot;:-0.5},&quot;rotate&quot;:0,&quot;skewX&quot;:0,&quot;scale&quot;:{&quot;x&quot;:0.002583979328165375,&quot;y&quot;:0.002583979328165375}},&quot;xUnits&quot;:&quot;STROKE_WIDTH&quot;,&quot;yUnits&quot;:&quot;STROKE_WIDTH&quot;,&quot;bending&quot;:true,&quot;repeat&quot;:{&quot;distance&quot;:0.5919005167958654,&quot;align&quot;:&quot;CENTER&quot;},&quot;isPremium&quot;:true},&quot;isLocked&quot;:false,&quot;parent&quot;:{&quot;type&quot;:&quot;CHILD&quot;,&quot;parentId&quot;:&quot;dfafcff7-cdb2-40d2-8554-cec45ce9f584&quot;,&quot;order&quot;:&quot;9999999981&quot;},&quot;isPremium&quot;:true},&quot;1a28b9a8-6f1c-4d30-9804-324fa9b1c0ae&quot;:{&quot;id&quot;:&quot;1a28b9a8-6f1c-4d30-9804-324fa9b1c0ae&quot;,&quot;type&quot;:&quot;FIGURE_OBJECT&quot;,&quot;relativeTransform&quot;:{&quot;translate&quot;:{&quot;x&quot;:-17.571387159039507,&quot;y&quot;:105.37439744425313},&quot;rotate&quot;:0},&quot;text&quot;:{&quot;textData&quot;:{&quot;lineSpacing&quot;:&quot;normal&quot;,&quot;alignment&quot;:&quot;left&quot;,&quot;verticalAlign&quot;:&quot;TOP&quot;,&quot;lines&quot;:[{&quot;runs&quot;:[{&quot;style&quot;:{&quot;fontFamily&quot;:&quot;Roboto&quot;,&quot;fontSize&quot;:10.431215432641268,&quot;color&quot;:&quot;rgb(123, 141, 86)&quot;,&quot;fontWeight&quot;:&quot;normal&quot;,&quot;fontStyle&quot;:&quot;normal&quot;,&quot;decoration&quot;:&quot;none&quot;},&quot;range&quot;:[0,4]}],&quot;text&quot;:&quot;Mucus&quot;}],&quot;_lastCaretLocation&quot;:{&quot;lineIndex&quot;:0,&quot;runIndex&quot;:-1,&quot;charIndex&quot;:-1,&quot;endOfLine&quot;:true}},&quot;format&quot;:&quot;BETTER_TEXT&quot;,&quot;size&quot;:{&quot;x&quot;:31.438568503298256,&quot;y&quot;:11.735117361721427},&quot;targetSize&quot;:{&quot;x&quot;:31.438568503298256,&quot;y&quot;:11.735117361721427}},&quot;parent&quot;:{&quot;type&quot;:&quot;CHILD&quot;,&quot;parentId&quot;:&quot;dfafcff7-cdb2-40d2-8554-cec45ce9f584&quot;,&quot;order&quot;:&quot;9999999999997&quot;}},&quot;5c658cc8-1089-42f4-b73d-3e8a6452cc42&quot;:{&quot;type&quot;:&quot;FIGURE_OBJECT&quot;,&quot;id&quot;:&quot;5c658cc8-1089-42f4-b73d-3e8a6452cc42&quot;,&quot;relativeTransform&quot;:{&quot;translate&quot;:{&quot;x&quot;:-247.07166074383244,&quot;y&quot;:86.85966300106756},&quot;rotate&quot;:1.5707963267948961},&quot;opacity&quot;:1,&quot;path&quot;:{&quot;type&quot;:&quot;POLY_LINE&quot;,&quot;points&quot;:[{&quot;x&quot;:-140.36417851885386,&quot;y&quot;:5.68078288593791},{&quot;x&quot;:-139.11245635252544,&quot;y&quot;:34.62486186015069},{&quot;x&quot;:-117.64834020882255,&quot;y&quot;:65.47727407541119},{&quot;x&quot;:-93.35096261897104,&quot;y&quot;:72.9714255096838},{&quot;x&quot;:-73.74080305088039,&quot;y&quot;:74.19141749440456},{&quot;x&quot;:-44.52872172224252,&quot;y&quot;:74.19141749440459}],&quot;closed&quot;:false,&quot;selectedObjectIds&quot;:[&quot;efa0d506-a7a6-4e70-a453-b7fa8e11eba8&quot;],&quot;cornerRounding&quot;:{&quot;type&quot;:&quot;ARC_LENGTH&quot;,&quot;global&quot;:104.65122268703759}},&quot;pathStyles&quot;:[{&quot;type&quot;:&quot;FILL&quot;,&quot;fillStyle&quot;:&quot;rgba(0,0,0,0)&quot;},{&quot;type&quot;:&quot;STROKE&quot;,&quot;strokeStyle&quot;:&quot;#232323&quot;,&quot;lineWidth&quot;:1.5646823148961904,&quot;lineJoin&quot;:&quot;round&quot;}],&quot;pathMarkers&quot;:{&quot;markerEnd&quot;:{&quot;type&quot;:&quot;PATH&quot;,&quot;units&quot;:{&quot;type&quot;:&quot;STROKE_WIDTH&quot;,&quot;scale&quot;:1},&quot;orient&quot;:{&quot;type&quot;:&quot;CLIPPED_CHORD&quot;},&quot;clipDistance&quot;:4,&quot;name&quot;:&quot;arrow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0,&quot;y&quot;:0,&quot;isEndPoint&quot;:true},{&quot;x&quot;:-5,&quot;y&quot;:-2.5,&quot;isEndPoint&quot;:true},{&quot;x&quot;:-5,&quot;y&quot;:2.5,&quot;isEndPoint&quot;:true}],&quot;closed&quot;:true}},&quot;pathStyles&quot;:[{&quot;type&quot;:&quot;FILL&quot;,&quot;fillStyle&quot;:&quot;context-stroke-flat&quot;}]}},&quot;isLocked&quot;:false,&quot;parent&quot;:{&quot;type&quot;:&quot;CHILD&quot;,&quot;parentId&quot;:&quot;dfafcff7-cdb2-40d2-8554-cec45ce9f584&quot;,&quot;order&quot;:&quot;9995&quot;},&quot;connectorInfo&quot;:{&quot;connectedObjects&quot;:[],&quot;type&quot;:&quot;ELBOW&quot;,&quot;offset&quot;:{&quot;x&quot;:0,&quot;y&quot;:0},&quot;bending&quot;:0.1,&quot;firstElementIsHead&quot;:true,&quot;customized&quot;:true}},&quot;e4338bbb-e4e1-41ce-be74-bc2c4273c78e&quot;:{&quot;id&quot;:&quot;e4338bbb-e4e1-41ce-be74-bc2c4273c78e&quot;,&quot;name&quot;:&quot;Neisseria (autolysis)&quot;,&quot;displayName&quot;:&quot;&quot;,&quot;type&quot;:&quot;FIGURE_OBJECT&quot;,&quot;relativeTransform&quot;:{&quot;translate&quot;:{&quot;x&quot;:-51.90136746141308,&quot;y&quot;:51.32197832903629},&quot;rotate&quot;:0.15972964185120772,&quot;skewX&quot;:-2.804749373152271e-17,&quot;scale&quot;:{&quot;x&quot;:0.24869559795690185,&quot;y&quot;:0.2486955979569018}},&quot;image&quot;:{&quot;url&quot;:&quot;https://icons.biorender.com/biorender/634086aac5bef10021d6a59a/20221007200738/image/neisseria-autolysis.png&quot;,&quot;fallbackUrl&quot;:&quot;https://res.cloudinary.com/dlcjuc3ej/image/upload/v1665173258/w0uby8jojohwsqltr5nj.svg#/keystone/api/icons/634086aac5bef10021d6a59a/20221007200738/image/neisseria-autolysis.svg&quot;,&quot;isPremium&quot;:false,&quot;size&quot;:{&quot;x&quot;:100,&quot;y&quot;:73.8255033557047}},&quot;source&quot;:{&quot;id&quot;:&quot;634086aac5bef10021d6a59a&quot;,&quot;type&quot;:&quot;ASSETS&quot;},&quot;isPremium&quot;:false,&quot;parent&quot;:{&quot;type&quot;:&quot;CHILD&quot;,&quot;parentId&quot;:&quot;dfafcff7-cdb2-40d2-8554-cec45ce9f584&quot;,&quot;order&quot;:&quot;99999999999997&quot;},&quot;opacity&quot;:0.74,&quot;styles&quot;:{&quot;editable&quot;:[{&quot;styleName&quot;:&quot;MONOCHROME_COLOR&quot;,&quot;index&quot;:0,&quot;color&quot;:&quot;#D73003&quot;},{&quot;styleName&quot;:&quot;SATURATE&quot;,&quot;index&quot;:0,&quot;value&quot;:60}]}},&quot;d2a6b4f9-9f03-4abc-a577-c7b67a98505b&quot;:{&quot;id&quot;:&quot;d2a6b4f9-9f03-4abc-a577-c7b67a98505b&quot;,&quot;name&quot;:&quot;Bacillus (flagellum, lysis)&quot;,&quot;displayName&quot;:&quot;Bacillus (with flagellum, lysing)&quot;,&quot;type&quot;:&quot;FIGURE_OBJECT&quot;,&quot;relativeTransform&quot;:{&quot;translate&quot;:{&quot;x&quot;:-59.44425522798113,&quot;y&quot;:66.76113240216708},&quot;rotate&quot;:-2.9421777558060342,&quot;skewX&quot;:-1.292926593916978e-16,&quot;scale&quot;:{&quot;x&quot;:0.28372905976784224,&quot;y&quot;:0.2837290597678422}},&quot;image&quot;:{&quot;url&quot;:&quot;https://icons.biorender.com/biorender/5df3d176a94dc900044872c0/bacillus-flagellum-lysis.png&quot;,&quot;fallbackUrl&quot;:&quot;https://res.cloudinary.com/dlcjuc3ej/image/upload/v1576259952/ebrlktgh9pconw71fgsq.svg#/keystone/api/icons/5df3d176a94dc900044872c0/bacillus-flagellum-lysis.svg&quot;,&quot;isPremium&quot;:false,&quot;size&quot;:{&quot;x&quot;:150,&quot;y&quot;:80.89887640449437}},&quot;source&quot;:{&quot;id&quot;:&quot;5df3d119a94dc900044872ad&quot;,&quot;type&quot;:&quot;ASSETS&quot;},&quot;isPremium&quot;:false,&quot;parent&quot;:{&quot;type&quot;:&quot;CHILD&quot;,&quot;parentId&quot;:&quot;dfafcff7-cdb2-40d2-8554-cec45ce9f584&quot;,&quot;order&quot;:&quot;99999999999998&quot;},&quot;styles&quot;:{&quot;editable&quot;:[{&quot;styleName&quot;:&quot;SATURATE&quot;,&quot;index&quot;:0,&quot;value&quot;:55}]}},&quot;b6eac997-06e5-4cb1-bca2-2646d655d620&quot;:{&quot;type&quot;:&quot;FIGURE_OBJECT&quot;,&quot;id&quot;:&quot;b6eac997-06e5-4cb1-bca2-2646d655d620&quot;,&quot;relativeTransform&quot;:{&quot;translate&quot;:{&quot;x&quot;:-651.4665796957352,&quot;y&quot;:152.58563497155274},&quot;rotate&quot;:1.5707963267948957},&quot;opacity&quot;:1,&quot;path&quot;:{&quot;type&quot;:&quot;POLY_LINE&quot;,&quot;points&quot;:[{&quot;x&quot;:-214.0993679864168,&quot;y&quot;:7.2399492091020425},{&quot;x&quot;:-212.1900993429964,&quot;y&quot;:44.128115133602265},{&quot;x&quot;:-176.73092754604653,&quot;y&quot;:82.06193542997148},{&quot;x&quot;:-113.02177136148886,&quot;y&quot;:100.79324578364375},{&quot;x&quot;:-51.002015381300076,&quot;y&quot;:100.79324578364385}],&quot;closed&quot;:false,&quot;selectedObjectIds&quot;:[&quot;efa0d506-a7a6-4e70-a453-b7fa8e11eba8&quot;],&quot;cornerRounding&quot;:{&quot;type&quot;:&quot;ARC_LENGTH&quot;,&quot;global&quot;:104.65122268703759}},&quot;pathStyles&quot;:[{&quot;type&quot;:&quot;FILL&quot;,&quot;fillStyle&quot;:&quot;rgba(0,0,0,0)&quot;},{&quot;type&quot;:&quot;STROKE&quot;,&quot;strokeStyle&quot;:&quot;#232323&quot;,&quot;lineWidth&quot;:1.5646823148961904,&quot;lineJoin&quot;:&quot;round&quot;}],&quot;pathMarkers&quot;:{&quot;markerEnd&quot;:{&quot;type&quot;:&quot;PATH&quot;,&quot;units&quot;:{&quot;type&quot;:&quot;STROKE_WIDTH&quot;,&quot;scale&quot;:1},&quot;orient&quot;:{&quot;type&quot;:&quot;AUTO_START_REVERSE&quot;},&quot;name&quot;:&quot;inhib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0,&quot;y&quot;:3,&quot;isEndPoint&quot;:true},{&quot;x&quot;:0,&quot;y&quot;:-3,&quot;isEndPoint&quot;:true}],&quot;closed&quot;:false}},&quot;pathStyles&quot;:[{&quot;type&quot;:&quot;STROKE&quot;,&quot;strokeStyle&quot;:&quot;context-stroke-flat&quot;,&quot;lineWidth&quot;:1,&quot;lineJoin&quot;:&quot;round&quot;}]}},&quot;isLocked&quot;:false,&quot;parent&quot;:{&quot;type&quot;:&quot;CHILD&quot;,&quot;parentId&quot;:&quot;dfafcff7-cdb2-40d2-8554-cec45ce9f584&quot;,&quot;order&quot;:&quot;002&quot;},&quot;connectorInfo&quot;:{&quot;connectedObjects&quot;:[],&quot;type&quot;:&quot;ELBOW&quot;,&quot;offset&quot;:{&quot;x&quot;:0,&quot;y&quot;:0},&quot;bending&quot;:0.1,&quot;firstElementIsHead&quot;:true,&quot;customized&quot;:true}},&quot;6a001eb0-c0f1-4716-ab86-ac823c115b97&quot;:{&quot;type&quot;:&quot;FIGURE_OBJECT&quot;,&quot;id&quot;:&quot;6a001eb0-c0f1-4716-ab86-ac823c115b97&quot;,&quot;relativeTransform&quot;:{&quot;translate&quot;:{&quot;x&quot;:-545.6219757713358,&quot;y&quot;:117.6421694057594},&quot;rotate&quot;:-1.570796326794896},&quot;opacity&quot;:1,&quot;path&quot;:{&quot;type&quot;:&quot;POLY_LINE&quot;,&quot;points&quot;:[{&quot;x&quot;:179.15590242062345,&quot;y&quot;:6.006233939007554},{&quot;x&quot;:177.55824825661358,&quot;y&quot;:36.608514110383894},{&quot;x&quot;:151.08601722715022,&quot;y&quot;:66.4570191095826},{&quot;x&quot;:120.53560482045937,&quot;y&quot;:75.76622740693396},{&quot;x&quot;:94.12016837349572,&quot;y&quot;:78.44183076262738},{&quot;x&quot;:56.8348948283384,&quot;y&quot;:78.4418307626274}],&quot;closed&quot;:false,&quot;selectedObjectIds&quot;:[&quot;efa0d506-a7a6-4e70-a453-b7fa8e11eba8&quot;],&quot;cornerRounding&quot;:{&quot;type&quot;:&quot;ARC_LENGTH&quot;,&quot;global&quot;:104.65122268703759}},&quot;pathStyles&quot;:[{&quot;type&quot;:&quot;FILL&quot;,&quot;fillStyle&quot;:&quot;rgba(0,0,0,0)&quot;},{&quot;type&quot;:&quot;STROKE&quot;,&quot;strokeStyle&quot;:&quot;#232323&quot;,&quot;lineWidth&quot;:1.5646823148961904,&quot;lineJoin&quot;:&quot;round&quot;}],&quot;pathMarkers&quot;:{&quot;markerEnd&quot;:{&quot;type&quot;:&quot;PATH&quot;,&quot;units&quot;:{&quot;type&quot;:&quot;STROKE_WIDTH&quot;,&quot;scale&quot;:1},&quot;orient&quot;:{&quot;type&quot;:&quot;CLIPPED_CHORD&quot;},&quot;clipDistance&quot;:4,&quot;name&quot;:&quot;arrow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0,&quot;y&quot;:0,&quot;isEndPoint&quot;:true},{&quot;x&quot;:-5,&quot;y&quot;:-2.5,&quot;isEndPoint&quot;:true},{&quot;x&quot;:-5,&quot;y&quot;:2.5,&quot;isEndPoint&quot;:true}],&quot;closed&quot;:true}},&quot;pathStyles&quot;:[{&quot;type&quot;:&quot;FILL&quot;,&quot;fillStyle&quot;:&quot;context-stroke-flat&quot;}]}},&quot;isLocked&quot;:false,&quot;parent&quot;:{&quot;type&quot;:&quot;CHILD&quot;,&quot;parentId&quot;:&quot;dfafcff7-cdb2-40d2-8554-cec45ce9f584&quot;,&quot;order&quot;:&quot;99999999999999&quot;},&quot;connectorInfo&quot;:{&quot;connectedObjects&quot;:[],&quot;type&quot;:&quot;ELBOW&quot;,&quot;offset&quot;:{&quot;x&quot;:0,&quot;y&quot;:0},&quot;bending&quot;:0.1,&quot;firstElementIsHead&quot;:true,&quot;customized&quot;:true}},&quot;ebb66d40-e2bb-4d64-b910-919566d45ffb&quot;:{&quot;id&quot;:&quot;ebb66d40-e2bb-4d64-b910-919566d45ffb&quot;,&quot;type&quot;:&quot;FIGURE_OBJECT&quot;,&quot;relativeTransform&quot;:{&quot;translate&quot;:{&quot;x&quot;:-726.9442568538345,&quot;y&quot;:167.85242799784942},&quot;rotate&quot;:0},&quot;text&quot;:{&quot;textData&quot;:{&quot;lineSpacing&quot;:&quot;normal&quot;,&quot;alignment&quot;:&quot;center&quot;,&quot;verticalAlign&quot;:&quot;TOP&quot;,&quot;lines&quot;:[{&quot;runs&quot;:[{&quot;style&quot;:{&quot;fontFamily&quot;:&quot;Roboto&quot;,&quot;fontSize&quot;:10.431215432641268,&quot;color&quot;:&quot;black&quot;,&quot;fontWeight&quot;:&quot;normal&quot;,&quot;fontStyle&quot;:&quot;normal&quot;,&quot;decoration&quot;:&quot;none&quot;},&quot;range&quot;:[0,29]}],&quot;text&quot;:&quot;Passive Diffusion of Nutrients&quot;}],&quot;_lastCaretLocation&quot;:{&quot;lineIndex&quot;:0,&quot;runIndex&quot;:-1,&quot;charIndex&quot;:-1,&quot;endOfLine&quot;:true}},&quot;format&quot;:&quot;BETTER_TEXT&quot;,&quot;size&quot;:{&quot;x&quot;:94.48707314952499,&quot;y&quot;:25.629496317999592},&quot;targetSize&quot;:{&quot;x&quot;:94.48707314952499,&quot;y&quot;:25.629496317999592}},&quot;parent&quot;:{&quot;type&quot;:&quot;CHILD&quot;,&quot;parentId&quot;:&quot;dfafcff7-cdb2-40d2-8554-cec45ce9f584&quot;,&quot;order&quot;:&quot;999999999&quot;}},&quot;675fcbda-25b4-4c0b-9de0-d46dc3c4bb94&quot;:{&quot;id&quot;:&quot;675fcbda-25b4-4c0b-9de0-d46dc3c4bb94&quot;,&quot;type&quot;:&quot;FIGURE_OBJECT&quot;,&quot;relativeTransform&quot;:{&quot;translate&quot;:{&quot;x&quot;:-315.0541267275771,&quot;y&quot;:173.66391879346259},&quot;rotate&quot;:0},&quot;text&quot;:{&quot;textData&quot;:{&quot;lineSpacing&quot;:&quot;normal&quot;,&quot;alignment&quot;:&quot;center&quot;,&quot;verticalAlign&quot;:&quot;TOP&quot;,&quot;lines&quot;:[{&quot;runs&quot;:[{&quot;style&quot;:{&quot;fontFamily&quot;:&quot;Roboto&quot;,&quot;fontSize&quot;:10.431215432641268,&quot;color&quot;:&quot;black&quot;,&quot;fontWeight&quot;:&quot;normal&quot;,&quot;fontStyle&quot;:&quot;normal&quot;,&quot;decoration&quot;:&quot;none&quot;},&quot;range&quot;:[0,41]}],&quot;text&quot;:&quot;Enhanced barrier function, mucus secretion&quot;}],&quot;_lastCaretLocation&quot;:{&quot;lineIndex&quot;:0,&quot;runIndex&quot;:-1,&quot;charIndex&quot;:-1,&quot;endOfLine&quot;:true}},&quot;format&quot;:&quot;BETTER_TEXT&quot;,&quot;size&quot;:{&quot;x&quot;:127.22478220888149,&quot;y&quot;:23.52239080060606},&quot;targetSize&quot;:{&quot;x&quot;:127.22478220888149,&quot;y&quot;:23.52239080060606}},&quot;parent&quot;:{&quot;type&quot;:&quot;CHILD&quot;,&quot;parentId&quot;:&quot;dfafcff7-cdb2-40d2-8554-cec45ce9f584&quot;,&quot;order&quot;:&quot;999999999999995&quot;}},&quot;83572fb1-2cb4-4f39-94b7-2ead4348b29d&quot;:{&quot;id&quot;:&quot;83572fb1-2cb4-4f39-94b7-2ead4348b29d&quot;,&quot;type&quot;:&quot;FIGURE_OBJECT&quot;,&quot;relativeTransform&quot;:{&quot;translate&quot;:{&quot;x&quot;:-198.03836686688953,&quot;y&quot;:86.15286765639713},&quot;rotate&quot;:0},&quot;text&quot;:{&quot;textData&quot;:{&quot;lineSpacing&quot;:&quot;normal&quot;,&quot;alignment&quot;:&quot;center&quot;,&quot;verticalAlign&quot;:&quot;TOP&quot;,&quot;lines&quot;:[{&quot;runs&quot;:[{&quot;style&quot;:{&quot;fontFamily&quot;:&quot;Roboto&quot;,&quot;fontSize&quot;:10.431215432641268,&quot;color&quot;:&quot;black&quot;,&quot;fontWeight&quot;:&quot;normal&quot;,&quot;fontStyle&quot;:&quot;normal&quot;,&quot;decoration&quot;:&quot;none&quot;,&quot;script&quot;:&quot;none&quot;},&quot;range&quot;:[0,52]}],&quot;text&quot;:&quot;SCFAs, Bile Acids, Amino Acids and Other metabolites &quot;}],&quot;_lastCaretLocation&quot;:{&quot;lineIndex&quot;:0,&quot;runIndex&quot;:0,&quot;charIndex&quot;:35}},&quot;format&quot;:&quot;BETTER_TEXT&quot;,&quot;size&quot;:{&quot;x&quot;:93.6767427901441,&quot;y&quot;:51.258992635999185},&quot;targetSize&quot;:{&quot;x&quot;:93.6767427901441,&quot;y&quot;:51.258992635999185}},&quot;parent&quot;:{&quot;type&quot;:&quot;CHILD&quot;,&quot;parentId&quot;:&quot;dfafcff7-cdb2-40d2-8554-cec45ce9f584&quot;,&quot;order&quot;:&quot;9995&quot;}},&quot;a31b1134-0805-43f8-aa6e-e5454631fbe9&quot;:{&quot;type&quot;:&quot;FIGURE_OBJECT&quot;,&quot;id&quot;:&quot;a31b1134-0805-43f8-aa6e-e5454631fbe9&quot;,&quot;parent&quot;:{&quot;type&quot;:&quot;CHILD&quot;,&quot;parentId&quot;:&quot;dfafcff7-cdb2-40d2-8554-cec45ce9f584&quot;,&quot;order&quot;:&quot;999993&quot;},&quot;relativeTransform&quot;:{&quot;translate&quot;:{&quot;x&quot;:-85.03572239655725,&quot;y&quot;:-10.118722772086242},&quot;rotate&quot;:-0.35019661246237427}},&quot;3cf5364b-d19a-4ab9-913b-461971e97296&quot;:{&quot;type&quot;:&quot;FIGURE_OBJECT&quot;,&quot;id&quot;:&quot;3cf5364b-d19a-4ab9-913b-461971e97296&quot;,&quot;relativeTransform&quot;:{&quot;translate&quot;:{&quot;x&quot;:-13.123396504975624,&quot;y&quot;:0.7906027401812714},&quot;rotate&quot;:1.0544143178088106,&quot;skewX&quot;:1.0600738876182068e-15},&quot;opacity&quot;:1,&quot;path&quot;:{&quot;type&quot;:&quot;TRIANGLE&quot;,&quot;size&quot;:{&quot;x&quot;:6.534134021452027,&quot;y&quot;:5.1669333503396295},&quot;cornerRounding&quot;:{&quot;type&quot;:&quot;ARC_LENGTH&quot;,&quot;global&quot;:0}},&quot;pathStyles&quot;:[{&quot;type&quot;:&quot;FILL&quot;,&quot;fillStyle&quot;:&quot;rgba(63, 120, 193, 1)&quot;},{&quot;type&quot;:&quot;STROKE&quot;,&quot;strokeStyle&quot;:&quot;rgba(19,54,122,1)&quot;,&quot;lineWidth&quot;:0.6122216086594696,&quot;lineJoin&quot;:&quot;round&quot;}],&quot;isLocked&quot;:false,&quot;parent&quot;:{&quot;type&quot;:&quot;CHILD&quot;,&quot;parentId&quot;:&quot;a31b1134-0805-43f8-aa6e-e5454631fbe9&quot;,&quot;order&quot;:&quot;1&quot;}},&quot;f2113ef9-dcd6-4b35-9e0b-8ca9581e7dfe&quot;:{&quot;type&quot;:&quot;FIGURE_OBJECT&quot;,&quot;id&quot;:&quot;f2113ef9-dcd6-4b35-9e0b-8ca9581e7dfe&quot;,&quot;relativeTransform&quot;:{&quot;translate&quot;:{&quot;x&quot;:-0.466935987260093,&quot;y&quot;:8.23281949702118},&quot;rotate&quot;:0,&quot;skewX&quot;:-1.110223024625158e-16},&quot;opacity&quot;:1,&quot;path&quot;:{&quot;type&quot;:&quot;TRIANGLE&quot;,&quot;size&quot;:{&quot;x&quot;:6.5341340214520205,&quot;y&quot;:5.166933350339634},&quot;cornerRounding&quot;:{&quot;type&quot;:&quot;ARC_LENGTH&quot;,&quot;global&quot;:0}},&quot;pathStyles&quot;:[{&quot;type&quot;:&quot;FILL&quot;,&quot;fillStyle&quot;:&quot;rgba(63, 120, 193, 1)&quot;},{&quot;type&quot;:&quot;STROKE&quot;,&quot;strokeStyle&quot;:&quot;rgba(19,54,122,1)&quot;,&quot;lineWidth&quot;:0.612221608659469,&quot;lineJoin&quot;:&quot;round&quot;}],&quot;isLocked&quot;:false,&quot;parent&quot;:{&quot;type&quot;:&quot;CHILD&quot;,&quot;parentId&quot;:&quot;a31b1134-0805-43f8-aa6e-e5454631fbe9&quot;,&quot;order&quot;:&quot;2&quot;}},&quot;83f5b680-d58c-4f3f-b6fe-77473de454fb&quot;:{&quot;type&quot;:&quot;FIGURE_OBJECT&quot;,&quot;id&quot;:&quot;83f5b680-d58c-4f3f-b6fe-77473de454fb&quot;,&quot;relativeTransform&quot;:{&quot;translate&quot;:{&quot;x&quot;:0.6004704889554744,&quot;y&quot;:-3.5858644289616275},&quot;rotate&quot;:1.0544143178088106,&quot;skewX&quot;:1.0600738876182068e-15},&quot;opacity&quot;:1,&quot;path&quot;:{&quot;type&quot;:&quot;TRIANGLE&quot;,&quot;size&quot;:{&quot;x&quot;:6.393599849652786,&quot;y&quot;:5.166933350339629},&quot;cornerRounding&quot;:{&quot;type&quot;:&quot;ARC_LENGTH&quot;,&quot;global&quot;:0}},&quot;pathStyles&quot;:[{&quot;type&quot;:&quot;FILL&quot;,&quot;fillStyle&quot;:&quot;rgba(63, 120, 193, 1)&quot;},{&quot;type&quot;:&quot;STROKE&quot;,&quot;strokeStyle&quot;:&quot;rgba(19,54,122,1)&quot;,&quot;lineWidth&quot;:0.6122216086594696,&quot;lineJoin&quot;:&quot;round&quot;}],&quot;isLocked&quot;:false,&quot;parent&quot;:{&quot;type&quot;:&quot;CHILD&quot;,&quot;parentId&quot;:&quot;a31b1134-0805-43f8-aa6e-e5454631fbe9&quot;,&quot;order&quot;:&quot;5&quot;}},&quot;45b71bf7-79fe-4e99-8176-a17bd2004849&quot;:{&quot;type&quot;:&quot;FIGURE_OBJECT&quot;,&quot;id&quot;:&quot;45b71bf7-79fe-4e99-8176-a17bd2004849&quot;,&quot;relativeTransform&quot;:{&quot;translate&quot;:{&quot;x&quot;:5.9955137718255544,&quot;y&quot;:-14.470301760520927},&quot;rotate&quot;:1.5707963267948974,&quot;skewX&quot;:1.110223024625142e-16},&quot;opacity&quot;:1,&quot;path&quot;:{&quot;type&quot;:&quot;TRIANGLE&quot;,&quot;size&quot;:{&quot;x&quot;:6.5341340214520285,&quot;y&quot;:5.166933350339628},&quot;cornerRounding&quot;:{&quot;type&quot;:&quot;ARC_LENGTH&quot;,&quot;global&quot;:0}},&quot;pathStyles&quot;:[{&quot;type&quot;:&quot;FILL&quot;,&quot;fillStyle&quot;:&quot;rgba(63, 120, 193, 1)&quot;},{&quot;type&quot;:&quot;STROKE&quot;,&quot;strokeStyle&quot;:&quot;rgba(19,54,122,1)&quot;,&quot;lineWidth&quot;:0.6122216086594698,&quot;lineJoin&quot;:&quot;round&quot;}],&quot;isLocked&quot;:false,&quot;parent&quot;:{&quot;type&quot;:&quot;CHILD&quot;,&quot;parentId&quot;:&quot;a31b1134-0805-43f8-aa6e-e5454631fbe9&quot;,&quot;order&quot;:&quot;6&quot;}},&quot;037901d8-cee8-4c5d-aa13-31ff8778f6c4&quot;:{&quot;type&quot;:&quot;FIGURE_OBJECT&quot;,&quot;id&quot;:&quot;037901d8-cee8-4c5d-aa13-31ff8778f6c4&quot;,&quot;relativeTransform&quot;:{&quot;translate&quot;:{&quot;x&quot;:15.28357383276605,&quot;y&quot;:0.8109380736319628},&quot;rotate&quot;:2.4391124239436057,&quot;skewX&quot;:-1.6563654494034486e-15},&quot;opacity&quot;:1,&quot;path&quot;:{&quot;type&quot;:&quot;TRIANGLE&quot;,&quot;size&quot;:{&quot;x&quot;:6.534134021452023,&quot;y&quot;:5.166933350339635},&quot;cornerRounding&quot;:{&quot;type&quot;:&quot;ARC_LENGTH&quot;,&quot;global&quot;:0}},&quot;pathStyles&quot;:[{&quot;type&quot;:&quot;FILL&quot;,&quot;fillStyle&quot;:&quot;rgba(63, 120, 193, 1)&quot;},{&quot;type&quot;:&quot;STROKE&quot;,&quot;strokeStyle&quot;:&quot;rgba(19,54,122,1)&quot;,&quot;lineWidth&quot;:0.6122216086594693,&quot;lineJoin&quot;:&quot;round&quot;}],&quot;isLocked&quot;:false,&quot;parent&quot;:{&quot;type&quot;:&quot;CHILD&quot;,&quot;parentId&quot;:&quot;a31b1134-0805-43f8-aa6e-e5454631fbe9&quot;,&quot;order&quot;:&quot;7&quot;}},&quot;30590122-5397-4ef3-865a-fa49a75523e6&quot;:{&quot;type&quot;:&quot;FIGURE_OBJECT&quot;,&quot;id&quot;:&quot;30590122-5397-4ef3-865a-fa49a75523e6&quot;,&quot;parent&quot;:{&quot;type&quot;:&quot;CHILD&quot;,&quot;parentId&quot;:&quot;dfafcff7-cdb2-40d2-8554-cec45ce9f584&quot;,&quot;order&quot;:&quot;999991&quot;},&quot;relativeTransform&quot;:{&quot;translate&quot;:{&quot;x&quot;:-85.03572239655725,&quot;y&quot;:-10.118722772086242},&quot;rotate&quot;:-0.35019661246237427}},&quot;a9e484ed-bc47-4ca6-94f7-31d1c2f7ed8a&quot;:{&quot;type&quot;:&quot;FIGURE_OBJECT&quot;,&quot;id&quot;:&quot;a9e484ed-bc47-4ca6-94f7-31d1c2f7ed8a&quot;,&quot;name&quot;:&quot;Sphere&quot;,&quot;relativeTransform&quot;:{&quot;translate&quot;:{&quot;x&quot;:7.46240766325171,&quot;y&quot;:-4.141623537117855},&quot;rotate&quot;:0,&quot;skewX&quot;:-1.110223024625158e-16,&quot;scale&quot;:{&quot;x&quot;:0.0295826727784168,&quot;y&quot;:0.029582672778416835}},&quot;opacity&quot;:1,&quot;image&quot;:{&quot;url&quot;:&quot;https://icons.biorender.com/biorender/5f4529c2929bce0028c9f86b/sphere.png&quot;,&quot;fallbackUrl&quot;:&quot;https://res.cloudinary.com/dlcjuc3ej/image/upload/v1598368171/r3gmkrsx4p6d5m5gvgpg.svg#/keystone/api/icons/5f4529c2929bce0028c9f86b/sphere.svg&quot;,&quot;size&quot;:{&quot;x&quot;:150,&quot;y&quot;:150},&quot;isPremium&quot;:false},&quot;source&quot;:{&quot;id&quot;:&quot;5b8847989629ce1400901caa&quot;,&quot;type&quot;:&quot;ASSETS&quot;},&quot;pathStyles&quot;:[{&quot;type&quot;:&quot;FILL&quot;,&quot;fillStyle&quot;:&quot;rgb(0,0,0)&quot;}],&quot;isLocked&quot;:false,&quot;parent&quot;:{&quot;type&quot;:&quot;CHILD&quot;,&quot;parentId&quot;:&quot;30590122-5397-4ef3-865a-fa49a75523e6&quot;,&quot;order&quot;:&quot;1&quot;}},&quot;7b359cf9-314a-4d7e-8fce-a9222e68537d&quot;:{&quot;type&quot;:&quot;FIGURE_OBJECT&quot;,&quot;id&quot;:&quot;7b359cf9-314a-4d7e-8fce-a9222e68537d&quot;,&quot;name&quot;:&quot;Sphere&quot;,&quot;relativeTransform&quot;:{&quot;translate&quot;:{&quot;x&quot;:-3.0231204699160017,&quot;y&quot;:-12.061146524305396},&quot;rotate&quot;:0,&quot;skewX&quot;:-1.110223024625158e-16,&quot;scale&quot;:{&quot;x&quot;:0.0295826727784168,&quot;y&quot;:0.029582672778416835}},&quot;opacity&quot;:1,&quot;image&quot;:{&quot;url&quot;:&quot;https://icons.biorender.com/biorender/5f4529c2929bce0028c9f86b/sphere.png&quot;,&quot;fallbackUrl&quot;:&quot;https://res.cloudinary.com/dlcjuc3ej/image/upload/v1598368171/r3gmkrsx4p6d5m5gvgpg.svg#/keystone/api/icons/5f4529c2929bce0028c9f86b/sphere.svg&quot;,&quot;size&quot;:{&quot;x&quot;:150,&quot;y&quot;:150},&quot;isPremium&quot;:false},&quot;source&quot;:{&quot;id&quot;:&quot;5b8847989629ce1400901caa&quot;,&quot;type&quot;:&quot;ASSETS&quot;},&quot;pathStyles&quot;:[{&quot;type&quot;:&quot;FILL&quot;,&quot;fillStyle&quot;:&quot;rgb(0,0,0)&quot;}],&quot;isLocked&quot;:false,&quot;parent&quot;:{&quot;type&quot;:&quot;CHILD&quot;,&quot;parentId&quot;:&quot;30590122-5397-4ef3-865a-fa49a75523e6&quot;,&quot;order&quot;:&quot;2&quot;}},&quot;66d27a7c-ca24-4e32-a4dc-254c000f716c&quot;:{&quot;type&quot;:&quot;FIGURE_OBJECT&quot;,&quot;id&quot;:&quot;66d27a7c-ca24-4e32-a4dc-254c000f716c&quot;,&quot;name&quot;:&quot;Sphere&quot;,&quot;relativeTransform&quot;:{&quot;translate&quot;:{&quot;x&quot;:12.908208293388457,&quot;y&quot;:-9.417829097749118},&quot;rotate&quot;:0,&quot;skewX&quot;:-1.110223024625158e-16,&quot;scale&quot;:{&quot;x&quot;:0.0295826727784168,&quot;y&quot;:0.029582672778416835}},&quot;opacity&quot;:1,&quot;image&quot;:{&quot;url&quot;:&quot;https://icons.biorender.com/biorender/5f4529c2929bce0028c9f86b/sphere.png&quot;,&quot;fallbackUrl&quot;:&quot;https://res.cloudinary.com/dlcjuc3ej/image/upload/v1598368171/r3gmkrsx4p6d5m5gvgpg.svg#/keystone/api/icons/5f4529c2929bce0028c9f86b/sphere.svg&quot;,&quot;size&quot;:{&quot;x&quot;:150,&quot;y&quot;:150},&quot;isPremium&quot;:false},&quot;source&quot;:{&quot;id&quot;:&quot;5b8847989629ce1400901caa&quot;,&quot;type&quot;:&quot;ASSETS&quot;},&quot;pathStyles&quot;:[{&quot;type&quot;:&quot;FILL&quot;,&quot;fillStyle&quot;:&quot;rgb(0,0,0)&quot;}],&quot;isLocked&quot;:false,&quot;parent&quot;:{&quot;type&quot;:&quot;CHILD&quot;,&quot;parentId&quot;:&quot;30590122-5397-4ef3-865a-fa49a75523e6&quot;,&quot;order&quot;:&quot;3&quot;}},&quot;3eec58a7-bc63-437b-8b64-5ca483d982b5&quot;:{&quot;type&quot;:&quot;FIGURE_OBJECT&quot;,&quot;id&quot;:&quot;3eec58a7-bc63-437b-8b64-5ca483d982b5&quot;,&quot;name&quot;:&quot;Sphere&quot;,&quot;relativeTransform&quot;:{&quot;translate&quot;:{&quot;x&quot;:5.995330695115028,&quot;y&quot;:5.6117189014518205},&quot;rotate&quot;:0,&quot;skewX&quot;:-1.110223024625158e-16,&quot;scale&quot;:{&quot;x&quot;:0.0295826727784168,&quot;y&quot;:0.029582672778416835}},&quot;opacity&quot;:1,&quot;image&quot;:{&quot;url&quot;:&quot;https://icons.biorender.com/biorender/5f4529c2929bce0028c9f86b/sphere.png&quot;,&quot;fallbackUrl&quot;:&quot;https://res.cloudinary.com/dlcjuc3ej/image/upload/v1598368171/r3gmkrsx4p6d5m5gvgpg.svg#/keystone/api/icons/5f4529c2929bce0028c9f86b/sphere.svg&quot;,&quot;size&quot;:{&quot;x&quot;:150,&quot;y&quot;:150},&quot;isPremium&quot;:false},&quot;source&quot;:{&quot;id&quot;:&quot;5b8847989629ce1400901caa&quot;,&quot;type&quot;:&quot;ASSETS&quot;},&quot;pathStyles&quot;:[{&quot;type&quot;:&quot;FILL&quot;,&quot;fillStyle&quot;:&quot;rgb(0,0,0)&quot;}],&quot;isLocked&quot;:false,&quot;parent&quot;:{&quot;type&quot;:&quot;CHILD&quot;,&quot;parentId&quot;:&quot;30590122-5397-4ef3-865a-fa49a75523e6&quot;,&quot;order&quot;:&quot;5&quot;}},&quot;6af1144d-3439-4e6b-b58a-8f7e8e575870&quot;:{&quot;type&quot;:&quot;FIGURE_OBJECT&quot;,&quot;id&quot;:&quot;6af1144d-3439-4e6b-b58a-8f7e8e575870&quot;,&quot;name&quot;:&quot;Sphere&quot;,&quot;relativeTransform&quot;:{&quot;translate&quot;:{&quot;x&quot;:-10.31893753170622,&quot;y&quot;:-6.84199744465009},&quot;rotate&quot;:0,&quot;skewX&quot;:-1.1102230246251583e-16,&quot;scale&quot;:{&quot;x&quot;:0.029677403120156973,&quot;y&quot;:0.029677403120157014}},&quot;opacity&quot;:1,&quot;image&quot;:{&quot;url&quot;:&quot;https://icons.biorender.com/biorender/5f4529c2929bce0028c9f86b/sphere.png&quot;,&quot;fallbackUrl&quot;:&quot;https://res.cloudinary.com/dlcjuc3ej/image/upload/v1598368171/r3gmkrsx4p6d5m5gvgpg.svg#/keystone/api/icons/5f4529c2929bce0028c9f86b/sphere.svg&quot;,&quot;size&quot;:{&quot;x&quot;:150,&quot;y&quot;:150},&quot;isPremium&quot;:false},&quot;source&quot;:{&quot;id&quot;:&quot;5b8847989629ce1400901caa&quot;,&quot;type&quot;:&quot;ASSETS&quot;},&quot;pathStyles&quot;:[{&quot;type&quot;:&quot;FILL&quot;,&quot;fillStyle&quot;:&quot;rgb(0,0,0)&quot;}],&quot;isLocked&quot;:false,&quot;parent&quot;:{&quot;type&quot;:&quot;CHILD&quot;,&quot;parentId&quot;:&quot;30590122-5397-4ef3-865a-fa49a75523e6&quot;,&quot;order&quot;:&quot;6&quot;}},&quot;b4c04a52-f699-4090-a1f9-6d34916ba453&quot;:{&quot;type&quot;:&quot;FIGURE_OBJECT&quot;,&quot;id&quot;:&quot;b4c04a52-f699-4090-a1f9-6d34916ba453&quot;,&quot;name&quot;:&quot;Sphere&quot;,&quot;relativeTransform&quot;:{&quot;translate&quot;:{&quot;x&quot;:-6.620883941968861,&quot;y&quot;:5.605026200832711},&quot;rotate&quot;:0,&quot;skewX&quot;:-1.1102230246251583e-16,&quot;scale&quot;:{&quot;x&quot;:0.029677403120156973,&quot;y&quot;:0.029677403120157014}},&quot;opacity&quot;:1,&quot;image&quot;:{&quot;url&quot;:&quot;https://icons.biorender.com/biorender/5f4529c2929bce0028c9f86b/sphere.png&quot;,&quot;fallbackUrl&quot;:&quot;https://res.cloudinary.com/dlcjuc3ej/image/upload/v1598368171/r3gmkrsx4p6d5m5gvgpg.svg#/keystone/api/icons/5f4529c2929bce0028c9f86b/sphere.svg&quot;,&quot;size&quot;:{&quot;x&quot;:150,&quot;y&quot;:150},&quot;isPremium&quot;:false},&quot;source&quot;:{&quot;id&quot;:&quot;5b8847989629ce1400901caa&quot;,&quot;type&quot;:&quot;ASSETS&quot;},&quot;pathStyles&quot;:[{&quot;type&quot;:&quot;FILL&quot;,&quot;fillStyle&quot;:&quot;rgb(0,0,0)&quot;}],&quot;isLocked&quot;:false,&quot;parent&quot;:{&quot;type&quot;:&quot;CHILD&quot;,&quot;parentId&quot;:&quot;30590122-5397-4ef3-865a-fa49a75523e6&quot;,&quot;order&quot;:&quot;7&quot;}},&quot;7f74b52b-8628-4f67-a79d-a66c7c766988&quot;:{&quot;type&quot;:&quot;FIGURE_OBJECT&quot;,&quot;id&quot;:&quot;7f74b52b-8628-4f67-a79d-a66c7c766988&quot;,&quot;name&quot;:&quot;Sphere&quot;,&quot;relativeTransform&quot;:{&quot;translate&quot;:{&quot;x&quot;:12.914913059339522,&quot;y&quot;:8.896524361057876},&quot;rotate&quot;:0,&quot;skewX&quot;:-1.1102230246251583e-16,&quot;scale&quot;:{&quot;x&quot;:0.029677403120156973,&quot;y&quot;:0.029677403120157014}},&quot;opacity&quot;:1,&quot;image&quot;:{&quot;url&quot;:&quot;https://icons.biorender.com/biorender/5f4529c2929bce0028c9f86b/sphere.png&quot;,&quot;fallbackUrl&quot;:&quot;https://res.cloudinary.com/dlcjuc3ej/image/upload/v1598368171/r3gmkrsx4p6d5m5gvgpg.svg#/keystone/api/icons/5f4529c2929bce0028c9f86b/sphere.svg&quot;,&quot;size&quot;:{&quot;x&quot;:150,&quot;y&quot;:150},&quot;isPremium&quot;:false},&quot;source&quot;:{&quot;id&quot;:&quot;5b8847989629ce1400901caa&quot;,&quot;type&quot;:&quot;ASSETS&quot;},&quot;pathStyles&quot;:[{&quot;type&quot;:&quot;FILL&quot;,&quot;fillStyle&quot;:&quot;rgb(0,0,0)&quot;}],&quot;isLocked&quot;:false,&quot;parent&quot;:{&quot;type&quot;:&quot;CHILD&quot;,&quot;parentId&quot;:&quot;30590122-5397-4ef3-865a-fa49a75523e6&quot;,&quot;order&quot;:&quot;8&quot;}},&quot;409667f0-66d1-4c92-8a15-e9e3bf481ad1&quot;:{&quot;id&quot;:&quot;409667f0-66d1-4c92-8a15-e9e3bf481ad1&quot;,&quot;type&quot;:&quot;FIGURE_OBJECT&quot;,&quot;relativeTransform&quot;:{&quot;translate&quot;:{&quot;x&quot;:-321.6091526858161,&quot;y&quot;:74.2534586516116},&quot;rotate&quot;:0},&quot;text&quot;:{&quot;textData&quot;:{&quot;lineSpacing&quot;:&quot;normal&quot;,&quot;alignment&quot;:&quot;center&quot;,&quot;verticalAlign&quot;:&quot;TOP&quot;,&quot;lines&quot;:[{&quot;runs&quot;:[{&quot;style&quot;:{&quot;fontFamily&quot;:&quot;Roboto&quot;,&quot;fontSize&quot;:10.431215432641268,&quot;color&quot;:&quot;black&quot;,&quot;fontWeight&quot;:&quot;normal&quot;,&quot;fontStyle&quot;:&quot;normal&quot;,&quot;decoration&quot;:&quot;none&quot;,&quot;script&quot;:&quot;none&quot;},&quot;range&quot;:[0,82]}],&quot;text&quot;:&quot;Microbial cellular ingredients (cell wall, DNA, nucleotides, AAs, fatty acids etc.)&quot;}],&quot;_lastCaretLocation&quot;:{&quot;lineIndex&quot;:0,&quot;runIndex&quot;:0,&quot;charIndex&quot;:59}},&quot;format&quot;:&quot;BETTER_TEXT&quot;,&quot;size&quot;:{&quot;x&quot;:93.6767427901441,&quot;y&quot;:64.07374079499898},&quot;targetSize&quot;:{&quot;x&quot;:93.6767427901441,&quot;y&quot;:64.07374079499898}},&quot;parent&quot;:{&quot;type&quot;:&quot;CHILD&quot;,&quot;parentId&quot;:&quot;dfafcff7-cdb2-40d2-8554-cec45ce9f584&quot;,&quot;order&quot;:&quot;999999999999997&quot;}},&quot;8506ad06-1704-4635-909e-7d515e39fc76&quot;:{&quot;id&quot;:&quot;8506ad06-1704-4635-909e-7d515e39fc76&quot;,&quot;name&quot;:&quot;Drinking water (symbol)&quot;,&quot;displayName&quot;:&quot;&quot;,&quot;type&quot;:&quot;FIGURE_OBJECT&quot;,&quot;relativeTransform&quot;:{&quot;translate&quot;:{&quot;x&quot;:-532.3350851734469,&quot;y&quot;:117.1634117394267},&quot;rotate&quot;:6.283185307179586,&quot;skewX&quot;:0,&quot;scale&quot;:{&quot;x&quot;:-1.1278285702827264,&quot;y&quot;:0.9153391542142711}},&quot;image&quot;:{&quot;url&quot;:&quot;https://icons.cdn.biorender.com/biorender/63e11e2ae1a83f0021e054b0/20230206153552/image/63e11e2ae1a83f0021e054b0.png&quot;,&quot;isPremium&quot;:false,&quot;isOrgIcon&quot;:false,&quot;size&quot;:{&quot;x&quot;:70,&quot;y&quot;:120.57416267942585}},&quot;source&quot;:{&quot;id&quot;:&quot;63e11e2ae1a83f0021e054b0&quot;,&quot;version&quot;:&quot;20230206153552&quot;,&quot;type&quot;:&quot;ASSETS&quot;},&quot;isPremium&quot;:false,&quot;parent&quot;:{&quot;type&quot;:&quot;CHILD&quot;,&quot;parentId&quot;:&quot;1a779eaa-cb6a-449a-a2fd-38ce17b2b05d&quot;,&quot;order&quot;:&quot;5&quot;}},&quot;baa72cd8-a422-4208-8703-3e334959b430&quot;:{&quot;id&quot;:&quot;baa72cd8-a422-4208-8703-3e334959b430&quot;,&quot;name&quot;:&quot;Toilet&quot;,&quot;displayName&quot;:&quot;&quot;,&quot;type&quot;:&quot;FIGURE_OBJECT&quot;,&quot;relativeTransform&quot;:{&quot;translate&quot;:{&quot;x&quot;:-424.0686473135198,&quot;y&quot;:103.12182277614365},&quot;rotate&quot;:6.283185307179586,&quot;skewX&quot;:0,&quot;scale&quot;:{&quot;x&quot;:-0.7648828710156947,&quot;y&quot;:0.7111014931609363}},&quot;image&quot;:{&quot;url&quot;:&quot;https://icons.cdn.biorender.com/biorender/60413e81b8cfab00263b2d37/20210304201346/image/60413e81b8cfab00263b2d37.png&quot;,&quot;isPremium&quot;:false,&quot;isOrgIcon&quot;:false,&quot;size&quot;:{&quot;x&quot;:100,&quot;y&quot;:129.97032640949553}},&quot;source&quot;:{&quot;id&quot;:&quot;60413e81b8cfab00263b2d37&quot;,&quot;version&quot;:&quot;20210304201346&quot;,&quot;type&quot;:&quot;ASSETS&quot;},&quot;isPremium&quot;:false,&quot;parent&quot;:{&quot;type&quot;:&quot;CHILD&quot;,&quot;parentId&quot;:&quot;d82006fd-c8eb-48e3-8e6c-cf946ae4133d&quot;,&quot;order&quot;:&quot;5&quot;}},&quot;1a779eaa-cb6a-449a-a2fd-38ce17b2b05d&quot;:{&quot;type&quot;:&quot;FIGURE_OBJECT&quot;,&quot;id&quot;:&quot;1a779eaa-cb6a-449a-a2fd-38ce17b2b05d&quot;,&quot;parent&quot;:{&quot;type&quot;:&quot;CHILD&quot;,&quot;parentId&quot;:&quot;d82006fd-c8eb-48e3-8e6c-cf946ae4133d&quot;,&quot;order&quot;:&quot;1&quot;},&quot;relativeTransform&quot;:{&quot;translate&quot;:{&quot;x&quot;:139.75995645266988,&quot;y&quot;:-32.34837204756849},&quot;rotate&quot;:-2.4492935982947064e-16,&quot;skewX&quot;:0,&quot;scale&quot;:{&quot;x&quot;:1,&quot;y&quot;:1}}},&quot;371eaf00-ddc0-460a-aea1-ea888822d9fc&quot;:{&quot;type&quot;:&quot;FIGURE_OBJECT&quot;,&quot;id&quot;:&quot;371eaf00-ddc0-460a-aea1-ea888822d9fc&quot;,&quot;parent&quot;:{&quot;type&quot;:&quot;CROP&quot;,&quot;parentId&quot;:&quot;1a779eaa-cb6a-449a-a2fd-38ce17b2b05d&quot;,&quot;order&quot;:&quot;5&quot;},&quot;relativeTransform&quot;:{&quot;translate&quot;:{&quot;x&quot;:-532.3350851734469,&quot;y&quot;:93.36459372985566},&quot;rotate&quot;:6.283185307179586,&quot;skewX&quot;:0,&quot;scale&quot;:{&quot;x&quot;:-39.47399995989543,&quot;y&quot;:31.38430803396875}},&quot;path&quot;:{&quot;type&quot;:&quot;RECT&quot;,&quot;size&quot;:{&quot;x&quot;:2,&quot;y&quot;:2}},&quot;pathStyles&quot;:[{&quot;type&quot;:&quot;FILL&quot;,&quot;fillStyle&quot;:&quot;#fff&quot;}],&quot;isFrozen&quot;:true},&quot;557cbf9b-0f79-455a-a7a5-eae8d22ec598&quot;:{&quot;relativeTransform&quot;:{&quot;translate&quot;:{&quot;x&quot;:-600.1367985202412,&quot;y&quot;:85.28215554034998},&quot;rotate&quot;:0},&quot;type&quot;:&quot;FIGURE_OBJECT&quot;,&quot;id&quot;:&quot;557cbf9b-0f79-455a-a7a5-eae8d22ec598&quot;,&quot;name&quot;:&quot;Spheres (cluster 4)&quot;,&quot;displayName&quot;:&quot;Cluster of spheres 4&quot;,&quot;opacity&quot;:1,&quot;source&quot;:{&quot;id&quot;:&quot;5f452e48b9b80500a9c8bc3a&quot;,&quot;type&quot;:&quot;ASSETS&quot;},&quot;pathStyles&quot;:[{&quot;type&quot;:&quot;FILL&quot;,&quot;fillStyle&quot;:&quot;rgb(0,0,0)&quot;}],&quot;isLocked&quot;:false,&quot;parent&quot;:{&quot;type&quot;:&quot;CHILD&quot;,&quot;parentId&quot;:&quot;dfafcff7-cdb2-40d2-8554-cec45ce9f584&quot;,&quot;order&quot;:&quot;999999999999998&quot;},&quot;isPremium&quot;:true},&quot;208ea990-2236-4270-8cc4-06bb30535453&quot;:{&quot;type&quot;:&quot;FIGURE_OBJECT&quot;,&quot;id&quot;:&quot;208ea990-2236-4270-8cc4-06bb30535453&quot;,&quot;name&quot;:&quot;Sphere&quot;,&quot;relativeTransform&quot;:{&quot;translate&quot;:{&quot;x&quot;:-8.495748082224921,&quot;y&quot;:-3.9325003918672494},&quot;rotate&quot;:-0.33986149242897784,&quot;skewX&quot;:7.280129378133189e-17,&quot;scale&quot;:{&quot;x&quot;:0.027287929856580732,&quot;y&quot;:0.027287929856580732}},&quot;opacity&quot;:1,&quot;image&quot;:{&quot;url&quot;:&quot;https://icons.biorender.com/biorender/5f4529c2929bce0028c9f86e/sphere.png&quot;,&quot;fallbackUrl&quot;:&quot;https://res.cloudinary.com/dlcjuc3ej/image/upload/v1598368171/r8fojimv6yhobm8sdm16.svg#/keystone/api/icons/5f4529c2929bce0028c9f86e/sphere.svg&quot;,&quot;size&quot;:{&quot;x&quot;:150,&quot;y&quot;:150},&quot;isPremium&quot;:false},&quot;source&quot;:{&quot;id&quot;:&quot;5b8847989629ce1400901caa&quot;,&quot;type&quot;:&quot;ASSETS&quot;},&quot;pathStyles&quot;:[{&quot;type&quot;:&quot;FILL&quot;,&quot;fillStyle&quot;:&quot;rgb(0,0,0)&quot;}],&quot;isLocked&quot;:false,&quot;parent&quot;:{&quot;type&quot;:&quot;CHILD&quot;,&quot;parentId&quot;:&quot;557cbf9b-0f79-455a-a7a5-eae8d22ec598&quot;,&quot;order&quot;:&quot;02&quot;}},&quot;2495386c-275b-4f18-8bed-1c7026b0a312&quot;:{&quot;type&quot;:&quot;FIGURE_OBJECT&quot;,&quot;id&quot;:&quot;2495386c-275b-4f18-8bed-1c7026b0a312&quot;,&quot;name&quot;:&quot;Sphere&quot;,&quot;relativeTransform&quot;:{&quot;translate&quot;:{&quot;x&quot;:-2.8412901284532968,&quot;y&quot;:4.220223915765266},&quot;rotate&quot;:0,&quot;skewX&quot;:0,&quot;scale&quot;:{&quot;x&quot;:0.02728792985658073,&quot;y&quot;:0.02728792985658073}},&quot;opacity&quot;:1,&quot;image&quot;:{&quot;url&quot;:&quot;https://icons.biorender.com/biorender/5f4529c2929bce0028c9f86e/sphere.png&quot;,&quot;fallbackUrl&quot;:&quot;https://res.cloudinary.com/dlcjuc3ej/image/upload/v1598368171/r8fojimv6yhobm8sdm16.svg#/keystone/api/icons/5f4529c2929bce0028c9f86e/sphere.svg&quot;,&quot;size&quot;:{&quot;x&quot;:150,&quot;y&quot;:150},&quot;isPremium&quot;:false},&quot;source&quot;:{&quot;id&quot;:&quot;5b8847989629ce1400901caa&quot;,&quot;type&quot;:&quot;ASSETS&quot;},&quot;pathStyles&quot;:[{&quot;type&quot;:&quot;FILL&quot;,&quot;fillStyle&quot;:&quot;rgb(0,0,0)&quot;}],&quot;isLocked&quot;:false,&quot;parent&quot;:{&quot;type&quot;:&quot;CHILD&quot;,&quot;parentId&quot;:&quot;557cbf9b-0f79-455a-a7a5-eae8d22ec598&quot;,&quot;order&quot;:&quot;05&quot;}},&quot;ba91eeb9-1602-40cb-a1a7-bea458b71585&quot;:{&quot;type&quot;:&quot;FIGURE_OBJECT&quot;,&quot;id&quot;:&quot;ba91eeb9-1602-40cb-a1a7-bea458b71585&quot;,&quot;name&quot;:&quot;Sphere&quot;,&quot;relativeTransform&quot;:{&quot;translate&quot;:{&quot;x&quot;:1.251885340578592,&quot;y&quot;:-2.853735132385168},&quot;rotate&quot;:0,&quot;skewX&quot;:0,&quot;scale&quot;:{&quot;x&quot;:0.02728792985658073,&quot;y&quot;:0.02728792985658073}},&quot;opacity&quot;:1,&quot;image&quot;:{&quot;url&quot;:&quot;https://icons.biorender.com/biorender/5f4529c2929bce0028c9f86e/sphere.png&quot;,&quot;fallbackUrl&quot;:&quot;https://res.cloudinary.com/dlcjuc3ej/image/upload/v1598368171/r8fojimv6yhobm8sdm16.svg#/keystone/api/icons/5f4529c2929bce0028c9f86e/sphere.svg&quot;,&quot;size&quot;:{&quot;x&quot;:150,&quot;y&quot;:150},&quot;isPremium&quot;:false},&quot;source&quot;:{&quot;id&quot;:&quot;5b8847989629ce1400901caa&quot;,&quot;type&quot;:&quot;ASSETS&quot;},&quot;pathStyles&quot;:[{&quot;type&quot;:&quot;FILL&quot;,&quot;fillStyle&quot;:&quot;rgb(0,0,0)&quot;}],&quot;isLocked&quot;:false,&quot;parent&quot;:{&quot;type&quot;:&quot;CHILD&quot;,&quot;parentId&quot;:&quot;557cbf9b-0f79-455a-a7a5-eae8d22ec598&quot;,&quot;order&quot;:&quot;1&quot;}},&quot;4427b1be-043c-42d8-bdc2-558e292eeea7&quot;:{&quot;type&quot;:&quot;FIGURE_OBJECT&quot;,&quot;id&quot;:&quot;4427b1be-043c-42d8-bdc2-558e292eeea7&quot;,&quot;name&quot;:&quot;Sphere&quot;,&quot;relativeTransform&quot;:{&quot;translate&quot;:{&quot;x&quot;:7.26924987908189,&quot;y&quot;:1.9779350754629708},&quot;rotate&quot;:0,&quot;skewX&quot;:0,&quot;scale&quot;:{&quot;x&quot;:0.02728792985658073,&quot;y&quot;:0.02728792985658073}},&quot;opacity&quot;:1,&quot;image&quot;:{&quot;url&quot;:&quot;https://icons.biorender.com/biorender/5f4529c2929bce0028c9f86e/sphere.png&quot;,&quot;fallbackUrl&quot;:&quot;https://res.cloudinary.com/dlcjuc3ej/image/upload/v1598368171/r8fojimv6yhobm8sdm16.svg#/keystone/api/icons/5f4529c2929bce0028c9f86e/sphere.svg&quot;,&quot;size&quot;:{&quot;x&quot;:150,&quot;y&quot;:150},&quot;isPremium&quot;:false},&quot;source&quot;:{&quot;id&quot;:&quot;5b8847989629ce1400901caa&quot;,&quot;type&quot;:&quot;ASSETS&quot;},&quot;pathStyles&quot;:[{&quot;type&quot;:&quot;FILL&quot;,&quot;fillStyle&quot;:&quot;rgb(0,0,0)&quot;}],&quot;isLocked&quot;:false,&quot;parent&quot;:{&quot;type&quot;:&quot;CHILD&quot;,&quot;parentId&quot;:&quot;557cbf9b-0f79-455a-a7a5-eae8d22ec598&quot;,&quot;order&quot;:&quot;15&quot;}},&quot;63ddbdc1-9888-48d9-aaba-26d7a1446a97&quot;:{&quot;type&quot;:&quot;FIGURE_OBJECT&quot;,&quot;id&quot;:&quot;63ddbdc1-9888-48d9-aaba-26d7a1446a97&quot;,&quot;name&quot;:&quot;Sphere&quot;,&quot;relativeTransform&quot;:{&quot;translate&quot;:{&quot;x&quot;:-12.949872202140284,&quot;y&quot;:1.9842865906231961},&quot;rotate&quot;:-0.33986149242897784,&quot;skewX&quot;:7.280129378133189e-17,&quot;scale&quot;:{&quot;x&quot;:0.027287929856580732,&quot;y&quot;:0.027287929856580732}},&quot;opacity&quot;:1,&quot;image&quot;:{&quot;url&quot;:&quot;https://icons.biorender.com/biorender/5f4529c2929bce0028c9f86e/sphere.png&quot;,&quot;fallbackUrl&quot;:&quot;https://res.cloudinary.com/dlcjuc3ej/image/upload/v1598368171/r8fojimv6yhobm8sdm16.svg#/keystone/api/icons/5f4529c2929bce0028c9f86e/sphere.svg&quot;,&quot;size&quot;:{&quot;x&quot;:150,&quot;y&quot;:150},&quot;isPremium&quot;:false},&quot;source&quot;:{&quot;id&quot;:&quot;5b8847989629ce1400901caa&quot;,&quot;type&quot;:&quot;ASSETS&quot;},&quot;pathStyles&quot;:[{&quot;type&quot;:&quot;FILL&quot;,&quot;fillStyle&quot;:&quot;rgb(0,0,0)&quot;}],&quot;isLocked&quot;:false,&quot;parent&quot;:{&quot;type&quot;:&quot;CHILD&quot;,&quot;parentId&quot;:&quot;557cbf9b-0f79-455a-a7a5-eae8d22ec598&quot;,&quot;order&quot;:&quot;22&quot;}},&quot;e5a8d56c-b7fc-46a3-b6aa-7d90aace2711&quot;:{&quot;type&quot;:&quot;FIGURE_OBJECT&quot;,&quot;id&quot;:&quot;e5a8d56c-b7fc-46a3-b6aa-7d90aace2711&quot;,&quot;name&quot;:&quot;Sphere&quot;,&quot;relativeTransform&quot;:{&quot;translate&quot;:{&quot;x&quot;:-9.901158391785154,&quot;y&quot;:8.313070667242755},&quot;rotate&quot;:0,&quot;skewX&quot;:0,&quot;scale&quot;:{&quot;x&quot;:0.02728792985658073,&quot;y&quot;:0.02728792985658073}},&quot;opacity&quot;:1,&quot;image&quot;:{&quot;url&quot;:&quot;https://icons.biorender.com/biorender/5f4529c2929bce0028c9f86e/sphere.png&quot;,&quot;fallbackUrl&quot;:&quot;https://res.cloudinary.com/dlcjuc3ej/image/upload/v1598368171/r8fojimv6yhobm8sdm16.svg#/keystone/api/icons/5f4529c2929bce0028c9f86e/sphere.svg&quot;,&quot;size&quot;:{&quot;x&quot;:150,&quot;y&quot;:150},&quot;isPremium&quot;:false},&quot;source&quot;:{&quot;id&quot;:&quot;5b8847989629ce1400901caa&quot;,&quot;type&quot;:&quot;ASSETS&quot;},&quot;pathStyles&quot;:[{&quot;type&quot;:&quot;FILL&quot;,&quot;fillStyle&quot;:&quot;rgb(0,0,0)&quot;}],&quot;isLocked&quot;:false,&quot;parent&quot;:{&quot;type&quot;:&quot;CHILD&quot;,&quot;parentId&quot;:&quot;557cbf9b-0f79-455a-a7a5-eae8d22ec598&quot;,&quot;order&quot;:&quot;25&quot;}},&quot;b04a95a3-fda2-4ca1-8ab8-591e1b3dab27&quot;:{&quot;type&quot;:&quot;FIGURE_OBJECT&quot;,&quot;id&quot;:&quot;b04a95a3-fda2-4ca1-8ab8-591e1b3dab27&quot;,&quot;name&quot;:&quot;Sphere&quot;,&quot;relativeTransform&quot;:{&quot;translate&quot;:{&quot;x&quot;:1.251885340578592,&quot;y&quot;:9.964071884336622},&quot;rotate&quot;:0,&quot;skewX&quot;:0,&quot;scale&quot;:{&quot;x&quot;:0.02728792985658073,&quot;y&quot;:0.02728792985658073}},&quot;opacity&quot;:1,&quot;image&quot;:{&quot;url&quot;:&quot;https://icons.biorender.com/biorender/5f4529c2929bce0028c9f86e/sphere.png&quot;,&quot;fallbackUrl&quot;:&quot;https://res.cloudinary.com/dlcjuc3ej/image/upload/v1598368171/r8fojimv6yhobm8sdm16.svg#/keystone/api/icons/5f4529c2929bce0028c9f86e/sphere.svg&quot;,&quot;size&quot;:{&quot;x&quot;:150,&quot;y&quot;:150},&quot;isPremium&quot;:false},&quot;source&quot;:{&quot;id&quot;:&quot;5b8847989629ce1400901caa&quot;,&quot;type&quot;:&quot;ASSETS&quot;},&quot;pathStyles&quot;:[{&quot;type&quot;:&quot;FILL&quot;,&quot;fillStyle&quot;:&quot;rgb(0,0,0)&quot;}],&quot;isLocked&quot;:false,&quot;parent&quot;:{&quot;type&quot;:&quot;CHILD&quot;,&quot;parentId&quot;:&quot;557cbf9b-0f79-455a-a7a5-eae8d22ec598&quot;,&quot;order&quot;:&quot;3&quot;}},&quot;9ce69bf3-6a59-412d-8b4b-38cb14dc7c57&quot;:{&quot;type&quot;:&quot;FIGURE_OBJECT&quot;,&quot;id&quot;:&quot;9ce69bf3-6a59-412d-8b4b-38cb14dc7c57&quot;,&quot;name&quot;:&quot;Sphere&quot;,&quot;relativeTransform&quot;:{&quot;translate&quot;:{&quot;x&quot;:15.124871601274435,&quot;y&quot;:0.1266109300955659},&quot;rotate&quot;:0,&quot;skewX&quot;:0,&quot;scale&quot;:{&quot;x&quot;:0.02728792985658073,&quot;y&quot;:0.02728792985658073}},&quot;opacity&quot;:1,&quot;image&quot;:{&quot;url&quot;:&quot;https://icons.biorender.com/biorender/5f4529c2929bce0028c9f86e/sphere.png&quot;,&quot;fallbackUrl&quot;:&quot;https://res.cloudinary.com/dlcjuc3ej/image/upload/v1598368171/r8fojimv6yhobm8sdm16.svg#/keystone/api/icons/5f4529c2929bce0028c9f86e/sphere.svg&quot;,&quot;size&quot;:{&quot;x&quot;:150,&quot;y&quot;:150},&quot;isPremium&quot;:false},&quot;source&quot;:{&quot;id&quot;:&quot;5b8847989629ce1400901caa&quot;,&quot;type&quot;:&quot;ASSETS&quot;},&quot;pathStyles&quot;:[{&quot;type&quot;:&quot;FILL&quot;,&quot;fillStyle&quot;:&quot;rgb(0,0,0)&quot;}],&quot;isLocked&quot;:false,&quot;parent&quot;:{&quot;type&quot;:&quot;CHILD&quot;,&quot;parentId&quot;:&quot;557cbf9b-0f79-455a-a7a5-eae8d22ec598&quot;,&quot;order&quot;:&quot;4&quot;}},&quot;295d4358-1db8-4fbe-ad59-4a8716ba2314&quot;:{&quot;type&quot;:&quot;FIGURE_OBJECT&quot;,&quot;id&quot;:&quot;295d4358-1db8-4fbe-ad59-4a8716ba2314&quot;,&quot;name&quot;:&quot;Sphere&quot;,&quot;relativeTransform&quot;:{&quot;translate&quot;:{&quot;x&quot;:8.582161595710772,&quot;y&quot;:14.057515246188911},&quot;rotate&quot;:0,&quot;skewX&quot;:0,&quot;scale&quot;:{&quot;x&quot;:0.02728792985658073,&quot;y&quot;:0.02728792985658073}},&quot;opacity&quot;:1,&quot;image&quot;:{&quot;url&quot;:&quot;https://icons.biorender.com/biorender/5f4529c2929bce0028c9f86e/sphere.png&quot;,&quot;fallbackUrl&quot;:&quot;https://res.cloudinary.com/dlcjuc3ej/image/upload/v1598368171/r8fojimv6yhobm8sdm16.svg#/keystone/api/icons/5f4529c2929bce0028c9f86e/sphere.svg&quot;,&quot;size&quot;:{&quot;x&quot;:150,&quot;y&quot;:150},&quot;isPremium&quot;:false},&quot;source&quot;:{&quot;id&quot;:&quot;5b8847989629ce1400901caa&quot;,&quot;type&quot;:&quot;ASSETS&quot;},&quot;pathStyles&quot;:[{&quot;type&quot;:&quot;FILL&quot;,&quot;fillStyle&quot;:&quot;rgb(0,0,0)&quot;}],&quot;isLocked&quot;:false,&quot;parent&quot;:{&quot;type&quot;:&quot;CHILD&quot;,&quot;parentId&quot;:&quot;557cbf9b-0f79-455a-a7a5-eae8d22ec598&quot;,&quot;order&quot;:&quot;5&quot;}},&quot;066a5e47-5b7b-4285-889f-6b1d69095cc7&quot;:{&quot;type&quot;:&quot;FIGURE_OBJECT&quot;,&quot;id&quot;:&quot;066a5e47-5b7b-4285-889f-6b1d69095cc7&quot;,&quot;name&quot;:&quot;Sphere&quot;,&quot;relativeTransform&quot;:{&quot;translate&quot;:{&quot;x&quot;:8.581933595168072,&quot;y&quot;:-6.947236748474776},&quot;rotate&quot;:0,&quot;skewX&quot;:0,&quot;scale&quot;:{&quot;x&quot;:0.02728792985658073,&quot;y&quot;:0.02728792985658073}},&quot;opacity&quot;:1,&quot;image&quot;:{&quot;url&quot;:&quot;https://icons.biorender.com/biorender/5f4529c2929bce0028c9f86e/sphere.png&quot;,&quot;fallbackUrl&quot;:&quot;https://res.cloudinary.com/dlcjuc3ej/image/upload/v1598368171/r8fojimv6yhobm8sdm16.svg#/keystone/api/icons/5f4529c2929bce0028c9f86e/sphere.svg&quot;,&quot;size&quot;:{&quot;x&quot;:150,&quot;y&quot;:150},&quot;isPremium&quot;:false},&quot;source&quot;:{&quot;id&quot;:&quot;5b8847989629ce1400901caa&quot;,&quot;type&quot;:&quot;ASSETS&quot;},&quot;pathStyles&quot;:[{&quot;type&quot;:&quot;FILL&quot;,&quot;fillStyle&quot;:&quot;rgb(0,0,0)&quot;}],&quot;isLocked&quot;:false,&quot;parent&quot;:{&quot;type&quot;:&quot;CHILD&quot;,&quot;parentId&quot;:&quot;557cbf9b-0f79-455a-a7a5-eae8d22ec598&quot;,&quot;order&quot;:&quot;65&quot;}},&quot;4dfc7430-1294-46b1-bee6-d54b882df20f&quot;:{&quot;type&quot;:&quot;FIGURE_OBJECT&quot;,&quot;id&quot;:&quot;4dfc7430-1294-46b1-bee6-d54b882df20f&quot;,&quot;name&quot;:&quot;Sphere&quot;,&quot;relativeTransform&quot;:{&quot;translate&quot;:{&quot;x&quot;:-5.807911007003905,&quot;y&quot;:14.057096163721491},&quot;rotate&quot;:0,&quot;skewX&quot;:0,&quot;scale&quot;:{&quot;x&quot;:0.02728792985658073,&quot;y&quot;:0.02728792985658073}},&quot;opacity&quot;:1,&quot;image&quot;:{&quot;url&quot;:&quot;https://icons.biorender.com/biorender/5f4529c2929bce0028c9f86e/sphere.png&quot;,&quot;fallbackUrl&quot;:&quot;https://res.cloudinary.com/dlcjuc3ej/image/upload/v1598368171/r8fojimv6yhobm8sdm16.svg#/keystone/api/icons/5f4529c2929bce0028c9f86e/sphere.svg&quot;,&quot;size&quot;:{&quot;x&quot;:150,&quot;y&quot;:150},&quot;isPremium&quot;:false},&quot;source&quot;:{&quot;id&quot;:&quot;5b8847989629ce1400901caa&quot;,&quot;type&quot;:&quot;ASSETS&quot;},&quot;pathStyles&quot;:[{&quot;type&quot;:&quot;FILL&quot;,&quot;fillStyle&quot;:&quot;rgb(0,0,0)&quot;}],&quot;isLocked&quot;:false,&quot;parent&quot;:{&quot;type&quot;:&quot;CHILD&quot;,&quot;parentId&quot;:&quot;557cbf9b-0f79-455a-a7a5-eae8d22ec598&quot;,&quot;order&quot;:&quot;7&quot;}},&quot;c4e1d007-88c1-46b6-a10f-e36d5cf6dc77&quot;:{&quot;type&quot;:&quot;FIGURE_OBJECT&quot;,&quot;id&quot;:&quot;c4e1d007-88c1-46b6-a10f-e36d5cf6dc77&quot;,&quot;name&quot;:&quot;Sphere&quot;,&quot;relativeTransform&quot;:{&quot;translate&quot;:{&quot;x&quot;:13.295637546561649,&quot;y&quot;:8.313281849927716},&quot;rotate&quot;:0,&quot;skewX&quot;:0,&quot;scale&quot;:{&quot;x&quot;:0.02728792985658073,&quot;y&quot;:0.02728792985658073}},&quot;opacity&quot;:1,&quot;image&quot;:{&quot;url&quot;:&quot;https://icons.biorender.com/biorender/5f4529c2929bce0028c9f86e/sphere.png&quot;,&quot;fallbackUrl&quot;:&quot;https://res.cloudinary.com/dlcjuc3ej/image/upload/v1598368171/r8fojimv6yhobm8sdm16.svg#/keystone/api/icons/5f4529c2929bce0028c9f86e/sphere.svg&quot;,&quot;size&quot;:{&quot;x&quot;:150,&quot;y&quot;:150},&quot;isPremium&quot;:false},&quot;source&quot;:{&quot;id&quot;:&quot;5b8847989629ce1400901caa&quot;,&quot;type&quot;:&quot;ASSETS&quot;},&quot;pathStyles&quot;:[{&quot;type&quot;:&quot;FILL&quot;,&quot;fillStyle&quot;:&quot;rgb(0,0,0)&quot;}],&quot;isLocked&quot;:false,&quot;parent&quot;:{&quot;type&quot;:&quot;CHILD&quot;,&quot;parentId&quot;:&quot;557cbf9b-0f79-455a-a7a5-eae8d22ec598&quot;,&quot;order&quot;:&quot;75&quot;}},&quot;8f8ee01a-d960-40cf-9379-0b4acde58416&quot;:{&quot;type&quot;:&quot;FIGURE_OBJECT&quot;,&quot;id&quot;:&quot;8f8ee01a-d960-40cf-9379-0b4acde58416&quot;,&quot;name&quot;:&quot;Sphere&quot;,&quot;relativeTransform&quot;:{&quot;translate&quot;:{&quot;x&quot;:-2.8419732527550674,&quot;y&quot;:-6.946778292437804},&quot;rotate&quot;:0,&quot;skewX&quot;:0,&quot;scale&quot;:{&quot;x&quot;:0.02728792985658073,&quot;y&quot;:0.02728792985658073}},&quot;opacity&quot;:1,&quot;image&quot;:{&quot;url&quot;:&quot;https://icons.biorender.com/biorender/5f4529c2929bce0028c9f86e/sphere.png&quot;,&quot;fallbackUrl&quot;:&quot;https://res.cloudinary.com/dlcjuc3ej/image/upload/v1598368171/r8fojimv6yhobm8sdm16.svg#/keystone/api/icons/5f4529c2929bce0028c9f86e/sphere.svg&quot;,&quot;size&quot;:{&quot;x&quot;:150,&quot;y&quot;:150},&quot;isPremium&quot;:false},&quot;source&quot;:{&quot;id&quot;:&quot;5b8847989629ce1400901caa&quot;,&quot;type&quot;:&quot;ASSETS&quot;},&quot;pathStyles&quot;:[{&quot;type&quot;:&quot;FILL&quot;,&quot;fillStyle&quot;:&quot;rgb(0,0,0)&quot;}],&quot;isLocked&quot;:false,&quot;parent&quot;:{&quot;type&quot;:&quot;CHILD&quot;,&quot;parentId&quot;:&quot;557cbf9b-0f79-455a-a7a5-eae8d22ec598&quot;,&quot;order&quot;:&quot;9&quot;}},&quot;504e616a-20e0-4d2d-a6bc-d123f1963468&quot;:{&quot;type&quot;:&quot;FIGURE_OBJECT&quot;,&quot;id&quot;:&quot;504e616a-20e0-4d2d-a6bc-d123f1963468&quot;,&quot;relativeTransform&quot;:{&quot;translate&quot;:{&quot;x&quot;:-598.1880752297261,&quot;y&quot;:83.73800853394272},&quot;rotate&quot;:1.5707963267948966},&quot;opacity&quot;:1,&quot;path&quot;:{&quot;type&quot;:&quot;POLY_LINE&quot;,&quot;points&quot;:[{&quot;x&quot;:-32.991615434654186,&quot;y&quot;:0},{&quot;x&quot;:-11.888011237977699,&quot;y&quot;:0}],&quot;closed&quot;:false,&quot;cornerRounding&quot;:{&quot;type&quot;:&quot;ARC_LENGTH&quot;,&quot;global&quot;:22.202157734041407},&quot;selectedObjectIds&quot;:[&quot;340c8a66-0aec-43a5-b13e-6d1c264bbdc5&quot;]},&quot;pathStyles&quot;:[{&quot;type&quot;:&quot;FILL&quot;,&quot;fillStyle&quot;:&quot;rgba(0,0,0,0)&quot;},{&quot;type&quot;:&quot;STROKE&quot;,&quot;strokeStyle&quot;:&quot;#232323&quot;,&quot;lineWidth&quot;:1.5646823148961904,&quot;lineJoin&quot;:&quot;round&quot;}],&quot;pathMarkers&quot;:{&quot;markerEnd&quot;:{&quot;type&quot;:&quot;PATH&quot;,&quot;units&quot;:{&quot;type&quot;:&quot;STROKE_WIDTH&quot;,&quot;scale&quot;:1},&quot;orient&quot;:{&quot;type&quot;:&quot;CLIPPED_CHORD&quot;},&quot;clipDistance&quot;:4,&quot;name&quot;:&quot;arrow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0,&quot;y&quot;:0,&quot;isEndPoint&quot;:true},{&quot;x&quot;:-5,&quot;y&quot;:-2.5,&quot;isEndPoint&quot;:true},{&quot;x&quot;:-5,&quot;y&quot;:2.5,&quot;isEndPoint&quot;:true}],&quot;closed&quot;:true}},&quot;pathStyles&quot;:[{&quot;type&quot;:&quot;FILL&quot;,&quot;fillStyle&quot;:&quot;context-stroke-flat&quot;}]}},&quot;isLocked&quot;:false,&quot;parent&quot;:{&quot;type&quot;:&quot;CHILD&quot;,&quot;parentId&quot;:&quot;dfafcff7-cdb2-40d2-8554-cec45ce9f584&quot;,&quot;order&quot;:&quot;999999999999999&quot;},&quot;connectorInfo&quot;:{&quot;connectedObjects&quot;:[],&quot;type&quot;:&quot;ELBOW&quot;,&quot;offset&quot;:{&quot;x&quot;:0,&quot;y&quot;:0},&quot;bending&quot;:0.1,&quot;firstElementIsHead&quot;:true,&quot;customized&quot;:true}},&quot;5ea0de41-ba71-44c5-b799-118bac28ec97&quot;:{&quot;relativeTransform&quot;:{&quot;translate&quot;:{&quot;x&quot;:-238.61785358822794,&quot;y&quot;:-113.16310848018173},&quot;rotate&quot;:0,&quot;skewX&quot;:0,&quot;scale&quot;:{&quot;x&quot;:1,&quot;y&quot;:1}},&quot;type&quot;:&quot;FIGURE_OBJECT&quot;,&quot;id&quot;:&quot;5ea0de41-ba71-44c5-b799-118bac28ec97&quot;,&quot;parent&quot;:{&quot;type&quot;:&quot;CHILD&quot;,&quot;parentId&quot;:&quot;d82006fd-c8eb-48e3-8e6c-cf946ae4133d&quot;,&quot;order&quot;:&quot;7&quot;},&quot;name&quot;:&quot;Food&quot;,&quot;displayName&quot;:&quot;food&quot;,&quot;source&quot;:{&quot;id&quot;:&quot;6402d9c0e620e62bd937220e&quot;,&quot;type&quot;:&quot;ASSETS&quot;},&quot;isPremium&quot;:true},&quot;049b97d6-b3ee-459f-9f15-40c9e9aea748&quot;:{&quot;id&quot;:&quot;049b97d6-b3ee-459f-9f15-40c9e9aea748&quot;,&quot;name&quot;:&quot;Swiss chard (Beta vulgaris)&quot;,&quot;displayName&quot;:&quot;Swiss chard (Beta vulgaris)&quot;,&quot;type&quot;:&quot;FIGURE_OBJECT&quot;,&quot;relativeTransform&quot;:{&quot;translate&quot;:{&quot;x&quot;:54.93663069258997,&quot;y&quot;:16.012078627779925},&quot;rotate&quot;:0.5528519722603278,&quot;skewX&quot;:-9.789996003633144e-17,&quot;scale&quot;:{&quot;x&quot;:-0.37650336680850277,&quot;y&quot;:0.37650336680850377}},&quot;image&quot;:{&quot;url&quot;:&quot;https://icons.biorender.com/biorender/5ef16ff59890300028d49f1b/20200623030319/image/swiss-chard-beta-vulgaris.png&quot;,&quot;fallbackUrl&quot;:&quot;https://res.cloudinary.com/dlcjuc3ej/image/upload/v1592881399/jhr1puatwdhkju1to1ph.svg#/keystone/api/icons/5ef16ff59890300028d49f1b/20200623030319/image/swiss-chard-beta-vulgaris.svg&quot;,&quot;isPremium&quot;:false,&quot;size&quot;:{&quot;x&quot;:100,&quot;y&quot;:114.37908496732027}},&quot;source&quot;:{&quot;id&quot;:&quot;5ef16ff59890300028d49f1b&quot;,&quot;type&quot;:&quot;ASSETS&quot;},&quot;isPremium&quot;:false,&quot;parent&quot;:{&quot;type&quot;:&quot;CHILD&quot;,&quot;parentId&quot;:&quot;5ea0de41-ba71-44c5-b799-118bac28ec97&quot;,&quot;order&quot;:&quot;15&quot;}},&quot;9a463101-8bd7-4dc5-ad7c-3999a8a73185&quot;:{&quot;id&quot;:&quot;9a463101-8bd7-4dc5-ad7c-3999a8a73185&quot;,&quot;name&quot;:&quot;Bell Pepper&quot;,&quot;displayName&quot;:&quot;&quot;,&quot;type&quot;:&quot;FIGURE_OBJECT&quot;,&quot;relativeTransform&quot;:{&quot;translate&quot;:{&quot;x&quot;:46.62767794202761,&quot;y&quot;:28.566098627136732},&quot;rotate&quot;:6.283185307179586,&quot;skewX&quot;:2.649077767450761e-31,&quot;scale&quot;:{&quot;x&quot;:-0.17053082164834943,&quot;y&quot;:0.17053082164834954}},&quot;image&quot;:{&quot;url&quot;:&quot;https://icons.biorender.com/biorender/63052c5ff92aa60028ab6d36/20220823193751/image/bell-pepper.png&quot;,&quot;fallbackUrl&quot;:&quot;https://res.cloudinary.com/dlcjuc3ej/image/upload/v1661283471/a29irm9bsbiesyoegsyj.svg#/keystone/api/icons/63052c5ff92aa60028ab6d36/20220823193751/image/bell-pepper.svg&quot;,&quot;isPremium&quot;:false,&quot;size&quot;:{&quot;x&quot;:100,&quot;y&quot;:99.31972789115646}},&quot;source&quot;:{&quot;id&quot;:&quot;63052c5ff92aa60028ab6d36&quot;,&quot;type&quot;:&quot;ASSETS&quot;},&quot;isPremium&quot;:false,&quot;parent&quot;:{&quot;type&quot;:&quot;CHILD&quot;,&quot;parentId&quot;:&quot;5ea0de41-ba71-44c5-b799-118bac28ec97&quot;,&quot;order&quot;:&quot;4&quot;}},&quot;e6c2f092-0812-4617-8a71-50415c845810&quot;:{&quot;id&quot;:&quot;e6c2f092-0812-4617-8a71-50415c845810&quot;,&quot;name&quot;:&quot;Cabbage&quot;,&quot;displayName&quot;:&quot;&quot;,&quot;type&quot;:&quot;FIGURE_OBJECT&quot;,&quot;relativeTransform&quot;:{&quot;translate&quot;:{&quot;x&quot;:40.50225858238821,&quot;y&quot;:21.715921160241713},&quot;rotate&quot;:0,&quot;skewX&quot;:0,&quot;scale&quot;:{&quot;x&quot;:0.2930394977564778,&quot;y&quot;:0.293039497756478}},&quot;image&quot;:{&quot;url&quot;:&quot;https://icons.biorender.com/biorender/630533fef92aa60028ab6d58/20220824150702/image/cabbage.png&quot;,&quot;fallbackUrl&quot;:&quot;https://res.cloudinary.com/dlcjuc3ej/image/upload/v1661353622/rbgaeazrquds8gyr8tvz.svg#/keystone/api/icons/630533fef92aa60028ab6d58/20220824150702/image/cabbage.svg&quot;,&quot;isPremium&quot;:false,&quot;size&quot;:{&quot;x&quot;:100,&quot;y&quot;:99.31972789115646}},&quot;source&quot;:{&quot;id&quot;:&quot;630533fef92aa60028ab6d58&quot;,&quot;type&quot;:&quot;ASSETS&quot;},&quot;isPremium&quot;:false,&quot;parent&quot;:{&quot;type&quot;:&quot;CHILD&quot;,&quot;parentId&quot;:&quot;5ea0de41-ba71-44c5-b799-118bac28ec97&quot;,&quot;order&quot;:&quot;3&quot;}},&quot;e2f15ff4-5f89-4151-9b37-cf8e3cd7f5a9&quot;:{&quot;id&quot;:&quot;e2f15ff4-5f89-4151-9b37-cf8e3cd7f5a9&quot;,&quot;name&quot;:&quot;Garlic&quot;,&quot;displayName&quot;:&quot;&quot;,&quot;type&quot;:&quot;FIGURE_OBJECT&quot;,&quot;relativeTransform&quot;:{&quot;translate&quot;:{&quot;x&quot;:40.72367257082234,&quot;y&quot;:32.39352072530206},&quot;rotate&quot;:0,&quot;skewX&quot;:0,&quot;scale&quot;:{&quot;x&quot;:0.14095976189811169,&quot;y&quot;:0.1409597618981117}},&quot;image&quot;:{&quot;url&quot;:&quot;https://icons.biorender.com/biorender/630534d6f92aa60028ab6d62/20220823201735/image/garlic.png&quot;,&quot;fallbackUrl&quot;:&quot;https://res.cloudinary.com/dlcjuc3ej/image/upload/v1661285855/ccsbevkbzovrl0qh0tiv.svg#/keystone/api/icons/630534d6f92aa60028ab6d62/20220823201735/image/garlic.svg&quot;,&quot;isPremium&quot;:false,&quot;size&quot;:{&quot;x&quot;:100,&quot;y&quot;:99.31972789115646}},&quot;source&quot;:{&quot;id&quot;:&quot;630534d6f92aa60028ab6d62&quot;,&quot;type&quot;:&quot;ASSETS&quot;},&quot;isPremium&quot;:false,&quot;parent&quot;:{&quot;type&quot;:&quot;CHILD&quot;,&quot;parentId&quot;:&quot;5ea0de41-ba71-44c5-b799-118bac28ec97&quot;,&quot;order&quot;:&quot;65&quot;}},&quot;2be2cbaf-22e3-445f-9f99-27a52220611b&quot;:{&quot;type&quot;:&quot;FIGURE_OBJECT&quot;,&quot;id&quot;:&quot;2be2cbaf-22e3-445f-9f99-27a52220611b&quot;,&quot;parent&quot;:{&quot;type&quot;:&quot;CHILD&quot;,&quot;parentId&quot;:&quot;5ea0de41-ba71-44c5-b799-118bac28ec97&quot;,&quot;order&quot;:&quot;5&quot;},&quot;relativeTransform&quot;:{&quot;translate&quot;:{&quot;x&quot;:252.07613439792385,&quot;y&quot;:64.24298115347172},&quot;rotate&quot;:0.14257433952004003}},&quot;f0226d5f-0499-4571-a658-d128fd4fb505&quot;:{&quot;id&quot;:&quot;f0226d5f-0499-4571-a658-d128fd4fb505&quot;,&quot;name&quot;:&quot;Carrot&quot;,&quot;displayName&quot;:&quot;&quot;,&quot;type&quot;:&quot;FIGURE_OBJECT&quot;,&quot;relativeTransform&quot;:{&quot;translate&quot;:{&quot;x&quot;:-229.13319654715517,&quot;y&quot;:-4.579850753600505},&quot;rotate&quot;:1.3838556082695925,&quot;skewX&quot;:2.5606807772845694e-17,&quot;scale&quot;:{&quot;x&quot;:0.26027796784674273,&quot;y&quot;:0.26027796784674195}},&quot;image&quot;:{&quot;url&quot;:&quot;https://icons.biorender.com/biorender/5d3efc164d6c910004dc4388/carrot.png&quot;,&quot;fallbackUrl&quot;:&quot;https://res.cloudinary.com/dlcjuc3ej/image/upload/v1564408851/w1hwexnczitvoz2wytuu.svg#/keystone/api/icons/5d3efc164d6c910004dc4388/carrot.svg&quot;,&quot;isPremium&quot;:false,&quot;size&quot;:{&quot;x&quot;:100,&quot;y&quot;:276}},&quot;source&quot;:{&quot;id&quot;:&quot;5d3efb884d6c910004dc4386&quot;,&quot;type&quot;:&quot;ASSETS&quot;},&quot;isPremium&quot;:false,&quot;parent&quot;:{&quot;type&quot;:&quot;CHILD&quot;,&quot;parentId&quot;:&quot;2be2cbaf-22e3-445f-9f99-27a52220611b&quot;,&quot;order&quot;:&quot;5&quot;}},&quot;69cddb37-ec6e-4cbe-82f0-474d45ac0f49&quot;:{&quot;type&quot;:&quot;FIGURE_OBJECT&quot;,&quot;id&quot;:&quot;69cddb37-ec6e-4cbe-82f0-474d45ac0f49&quot;,&quot;parent&quot;:{&quot;type&quot;:&quot;CROP&quot;,&quot;parentId&quot;:&quot;2be2cbaf-22e3-445f-9f99-27a52220611b&quot;,&quot;order&quot;:&quot;5&quot;},&quot;relativeTransform&quot;:{&quot;translate&quot;:{&quot;x&quot;:-247.294604922694,&quot;y&quot;:-1.2610505637401979},&quot;rotate&quot;:-0.21295647586704014,&quot;skewX&quot;:-1.4368080777974652e-16,&quot;scale&quot;:{&quot;x&quot;:19.258672730937825,&quot;y&quot;:4.736326824324126}},&quot;path&quot;:{&quot;type&quot;:&quot;RECT&quot;,&quot;size&quot;:{&quot;x&quot;:2,&quot;y&quot;:2}},&quot;pathStyles&quot;:[{&quot;type&quot;:&quot;FILL&quot;,&quot;fillStyle&quot;:&quot;#fff&quot;}],&quot;isFrozen&quot;:true},&quot;d306f4aa-9ee3-4068-a5a8-60d68c8dee9a&quot;:{&quot;type&quot;:&quot;FIGURE_OBJECT&quot;,&quot;id&quot;:&quot;d306f4aa-9ee3-4068-a5a8-60d68c8dee9a&quot;,&quot;parent&quot;:{&quot;type&quot;:&quot;CHILD&quot;,&quot;parentId&quot;:&quot;5ea0de41-ba71-44c5-b799-118bac28ec97&quot;,&quot;order&quot;:&quot;55&quot;},&quot;relativeTransform&quot;:{&quot;translate&quot;:{&quot;x&quot;:253.52988379948397,&quot;y&quot;:11.974401171723331},&quot;rotate&quot;:-0.06941412411924967}},&quot;cae14630-4afd-45d0-adee-13492a458b6e&quot;:{&quot;id&quot;:&quot;cae14630-4afd-45d0-adee-13492a458b6e&quot;,&quot;name&quot;:&quot;Carrot&quot;,&quot;displayName&quot;:&quot;&quot;,&quot;type&quot;:&quot;FIGURE_OBJECT&quot;,&quot;relativeTransform&quot;:{&quot;translate&quot;:{&quot;x&quot;:-227.34018256273222,&quot;y&quot;:0.6363875832812065},&quot;rotate&quot;:1.570796326794898,&quot;skewX&quot;:-1.1456137351049425e-17,&quot;scale&quot;:{&quot;x&quot;:0.2602779678467428,&quot;y&quot;:0.26027796784674234}},&quot;image&quot;:{&quot;url&quot;:&quot;https://icons.biorender.com/biorender/5d3efc164d6c910004dc4388/carrot.png&quot;,&quot;fallbackUrl&quot;:&quot;https://res.cloudinary.com/dlcjuc3ej/image/upload/v1564408851/w1hwexnczitvoz2wytuu.svg#/keystone/api/icons/5d3efc164d6c910004dc4388/carrot.svg&quot;,&quot;isPremium&quot;:false,&quot;size&quot;:{&quot;x&quot;:100,&quot;y&quot;:276}},&quot;source&quot;:{&quot;id&quot;:&quot;5d3efb884d6c910004dc4386&quot;,&quot;type&quot;:&quot;ASSETS&quot;},&quot;isPremium&quot;:false,&quot;parent&quot;:{&quot;type&quot;:&quot;CHILD&quot;,&quot;parentId&quot;:&quot;d306f4aa-9ee3-4068-a5a8-60d68c8dee9a&quot;,&quot;order&quot;:&quot;5&quot;}},&quot;c0abcf6a-fef7-4e75-80fd-948a15559395&quot;:{&quot;type&quot;:&quot;FIGURE_OBJECT&quot;,&quot;id&quot;:&quot;c0abcf6a-fef7-4e75-80fd-948a15559395&quot;,&quot;parent&quot;:{&quot;type&quot;:&quot;CROP&quot;,&quot;parentId&quot;:&quot;d306f4aa-9ee3-4068-a5a8-60d68c8dee9a&quot;,&quot;order&quot;:&quot;5&quot;},&quot;relativeTransform&quot;:{&quot;translate&quot;:{&quot;x&quot;:-244.9579245860143,&quot;y&quot;:0.3282309717877689},&quot;rotate&quot;:2.449293598294707e-16,&quot;skewX&quot;:-2.492218582554568e-17,&quot;scale&quot;:{&quot;x&quot;:18.300617539568375,&quot;y&quot;:5.7208585869923025}},&quot;path&quot;:{&quot;type&quot;:&quot;RECT&quot;,&quot;size&quot;:{&quot;x&quot;:2,&quot;y&quot;:2}},&quot;pathStyles&quot;:[{&quot;type&quot;:&quot;FILL&quot;,&quot;fillStyle&quot;:&quot;#fff&quot;}],&quot;isFrozen&quot;:true},&quot;d89cca4c-15eb-499c-a879-3735752a0b06&quot;:{&quot;id&quot;:&quot;d89cca4c-15eb-499c-a879-3735752a0b06&quot;,&quot;name&quot;:&quot;Apple&quot;,&quot;displayName&quot;:&quot;&quot;,&quot;type&quot;:&quot;FIGURE_OBJECT&quot;,&quot;relativeTransform&quot;:{&quot;translate&quot;:{&quot;x&quot;:21.02926499086869,&quot;y&quot;:26.508911548941583},&quot;rotate&quot;:0,&quot;skewX&quot;:0,&quot;scale&quot;:{&quot;x&quot;:0.1361747948067535,&quot;y&quot;:0.13617479480675362}},&quot;image&quot;:{&quot;url&quot;:&quot;https://icons.biorender.com/biorender/5cc3263649a3283300c1932a/apple-full.png&quot;,&quot;fallbackUrl&quot;:&quot;https://res.cloudinary.com/dlcjuc3ej/image/upload/v1556293170/u74skxbicervqrged2sy.svg#/keystone/api/icons/5cc3263649a3283300c1932a/apple-full.svg&quot;,&quot;isPremium&quot;:false,&quot;size&quot;:{&quot;x&quot;:100,&quot;y&quot;:107.03125000000001}},&quot;source&quot;:{&quot;id&quot;:&quot;5cc3253249a3283300c192ff&quot;,&quot;type&quot;:&quot;ASSETS&quot;},&quot;isPremium&quot;:false,&quot;parent&quot;:{&quot;type&quot;:&quot;CHILD&quot;,&quot;parentId&quot;:&quot;5ea0de41-ba71-44c5-b799-118bac28ec97&quot;,&quot;order&quot;:&quot;6&quot;}},&quot;2be1a1ee-9670-4438-93ff-f4b0f040348a&quot;:{&quot;id&quot;:&quot;2be1a1ee-9670-4438-93ff-f4b0f040348a&quot;,&quot;name&quot;:&quot;Avocado (half)&quot;,&quot;displayName&quot;:&quot;&quot;,&quot;type&quot;:&quot;FIGURE_OBJECT&quot;,&quot;relativeTransform&quot;:{&quot;translate&quot;:{&quot;x&quot;:53.802684774291784,&quot;y&quot;:33.823501782151},&quot;rotate&quot;:1.4857383675241422,&quot;skewX&quot;:7.508892737565635e-17,&quot;scale&quot;:{&quot;x&quot;:0.13163088745249354,&quot;y&quot;:0.13163088745249374}},&quot;image&quot;:{&quot;url&quot;:&quot;https://icons.biorender.com/biorender/5dbc865ae9d72900048e992a/20191101193721/image/avocado-half.png&quot;,&quot;fallbackUrl&quot;:&quot;https://res.cloudinary.com/dlcjuc3ej/image/upload/v1572637041/ceo9ummamd1klygyttip.svg#/keystone/api/icons/5dbc865ae9d72900048e992a/20191101193721/image/avocado-half.svg&quot;,&quot;isPremium&quot;:false,&quot;size&quot;:{&quot;x&quot;:75,&quot;y&quot;:116.60583941605839}},&quot;source&quot;:{&quot;id&quot;:&quot;5dbc865ae9d72900048e992a&quot;,&quot;type&quot;:&quot;ASSETS&quot;},&quot;isPremium&quot;:false,&quot;parent&quot;:{&quot;type&quot;:&quot;CHILD&quot;,&quot;parentId&quot;:&quot;5ea0de41-ba71-44c5-b799-118bac28ec97&quot;,&quot;order&quot;:&quot;7&quot;}},&quot;372cc62d-24df-4fcd-8aaa-91139f8972c0&quot;:{&quot;id&quot;:&quot;372cc62d-24df-4fcd-8aaa-91139f8972c0&quot;,&quot;name&quot;:&quot;Grapes&quot;,&quot;displayName&quot;:&quot;&quot;,&quot;type&quot;:&quot;FIGURE_OBJECT&quot;,&quot;relativeTransform&quot;:{&quot;translate&quot;:{&quot;x&quot;:60.70824565913067,&quot;y&quot;:28.566185380758515},&quot;rotate&quot;:5.1193636446278505,&quot;skewX&quot;:2.4241482691984684e-16,&quot;scale&quot;:{&quot;x&quot;:-0.2930394977564779,&quot;y&quot;:0.293039497756478}},&quot;image&quot;:{&quot;url&quot;:&quot;https://icons.biorender.com/biorender/5cace7982608ea33005d4809/20190409184427/image/grapes-1.png&quot;,&quot;fallbackUrl&quot;:&quot;https://res.cloudinary.com/dlcjuc3ej/image/upload/v1554835467/irnpth3scy284xshurga.svg#/keystone/api/icons/5cace7982608ea33005d4809/20190409184427/image/grapes-1.svg&quot;,&quot;isPremium&quot;:false,&quot;size&quot;:{&quot;x&quot;:100,&quot;y&quot;:118.20728291316527}},&quot;source&quot;:{&quot;id&quot;:&quot;5cace7982608ea33005d4809&quot;,&quot;type&quot;:&quot;ASSETS&quot;},&quot;isPremium&quot;:false,&quot;parent&quot;:{&quot;type&quot;:&quot;CHILD&quot;,&quot;parentId&quot;:&quot;5ea0de41-ba71-44c5-b799-118bac28ec97&quot;,&quot;order&quot;:&quot;25&quot;}},&quot;125b1e49-9650-4666-ae7e-e236dc18dd32&quot;:{&quot;id&quot;:&quot;125b1e49-9650-4666-ae7e-e236dc18dd32&quot;,&quot;name&quot;:&quot;Watermelon half&quot;,&quot;displayName&quot;:&quot;&quot;,&quot;type&quot;:&quot;FIGURE_OBJECT&quot;,&quot;relativeTransform&quot;:{&quot;translate&quot;:{&quot;x&quot;:26.557243204229426,&quot;y&quot;:14.685390894306773},&quot;rotate&quot;:5.388983815950939,&quot;skewX&quot;:6.337632139998881e-16,&quot;scale&quot;:{&quot;x&quot;:-0.29595562815917553,&quot;y&quot;:0.2959556281591757}},&quot;image&quot;:{&quot;url&quot;:&quot;https://icons.biorender.com/biorender/5ce5a2ee752d6c33007c8c59/20190522192917/image/watermelon-half.png&quot;,&quot;fallbackUrl&quot;:&quot;https://res.cloudinary.com/dlcjuc3ej/image/upload/v1558553357/g1udotcm01blisvfwb4u.svg#/keystone/api/icons/5ce5a2ee752d6c33007c8c59/20190522192917/image/watermelon-half.svg&quot;,&quot;isPremium&quot;:false,&quot;size&quot;:{&quot;x&quot;:150,&quot;y&quot;:151.6042780748663}},&quot;source&quot;:{&quot;id&quot;:&quot;5ce5a2ee752d6c33007c8c59&quot;,&quot;type&quot;:&quot;ASSETS&quot;},&quot;isPremium&quot;:false,&quot;parent&quot;:{&quot;type&quot;:&quot;CHILD&quot;,&quot;parentId&quot;:&quot;5ea0de41-ba71-44c5-b799-118bac28ec97&quot;,&quot;order&quot;:&quot;1&quot;}},&quot;f0cc07f1-3e40-44c3-95ee-e91857abee75&quot;:{&quot;id&quot;:&quot;f0cc07f1-3e40-44c3-95ee-e91857abee75&quot;,&quot;name&quot;:&quot;Banana bunch&quot;,&quot;displayName&quot;:&quot;&quot;,&quot;type&quot;:&quot;FIGURE_OBJECT&quot;,&quot;relativeTransform&quot;:{&quot;translate&quot;:{&quot;x&quot;:79.09808474104317,&quot;y&quot;:22.94975897402195},&quot;rotate&quot;:6.283185307179586,&quot;skewX&quot;:2.357671850946666e-31,&quot;scale&quot;:{&quot;x&quot;:-0.19801549799704912,&quot;y&quot;:0.1980154979970492}},&quot;image&quot;:{&quot;url&quot;:&quot;https://icons.biorender.com/biorender/5cdacd00344d5c3300588e87/20190514141411/image/banana-bunch.png&quot;,&quot;fallbackUrl&quot;:&quot;https://res.cloudinary.com/dlcjuc3ej/image/upload/v1557843251/hw6kmxsgllqua8siznto.svg#/keystone/api/icons/5cdacd00344d5c3300588e87/20190514141411/image/banana-bunch.svg&quot;,&quot;isPremium&quot;:false,&quot;size&quot;:{&quot;x&quot;:200,&quot;y&quot;:200}},&quot;source&quot;:{&quot;id&quot;:&quot;5cdacd00344d5c3300588e87&quot;,&quot;type&quot;:&quot;ASSETS&quot;},&quot;isPremium&quot;:false,&quot;parent&quot;:{&quot;type&quot;:&quot;CHILD&quot;,&quot;parentId&quot;:&quot;5ea0de41-ba71-44c5-b799-118bac28ec97&quot;,&quot;order&quot;:&quot;2&quot;}},&quot;49419ee5-e15c-40d3-aea7-d71d693f43e2&quot;:{&quot;id&quot;:&quot;49419ee5-e15c-40d3-aea7-d71d693f43e2&quot;,&quot;name&quot;:&quot;Pizza slice&quot;,&quot;displayName&quot;:&quot;&quot;,&quot;type&quot;:&quot;FIGURE_OBJECT&quot;,&quot;relativeTransform&quot;:{&quot;translate&quot;:{&quot;x&quot;:67.7913128845015,&quot;y&quot;:34.162574689874795},&quot;rotate&quot;:0,&quot;skewX&quot;:0,&quot;scale&quot;:{&quot;x&quot;:0.267158546374373,&quot;y&quot;:0.2671585463743731}},&quot;image&quot;:{&quot;url&quot;:&quot;https://icons.biorender.com/biorender/5c59f5637fef2116006bc65f/20190205204445/image/pizza-slice.png&quot;,&quot;fallbackUrl&quot;:&quot;https://res.cloudinary.com/dlcjuc3ej/image/upload/v1549399485/rwcvfdmv6w3rwpxfrl40.svg#/keystone/api/icons/5c59f5637fef2116006bc65f/20190205204445/image/pizza-slice.svg&quot;,&quot;isPremium&quot;:false,&quot;size&quot;:{&quot;x&quot;:100,&quot;y&quot;:79.22535211267605}},&quot;source&quot;:{&quot;id&quot;:&quot;5c59f5637fef2116006bc65f&quot;,&quot;type&quot;:&quot;ASSETS&quot;},&quot;isPremium&quot;:false,&quot;parent&quot;:{&quot;type&quot;:&quot;CHILD&quot;,&quot;parentId&quot;:&quot;5ea0de41-ba71-44c5-b799-118bac28ec97&quot;,&quot;order&quot;:&quot;75&quot;}},&quot;d8b57a81-271f-4697-aaf9-b623636945f8&quot;:{&quot;id&quot;:&quot;d8b57a81-271f-4697-aaf9-b623636945f8&quot;,&quot;name&quot;:&quot;Milk carton&quot;,&quot;displayName&quot;:&quot;&quot;,&quot;type&quot;:&quot;FIGURE_OBJECT&quot;,&quot;relativeTransform&quot;:{&quot;translate&quot;:{&quot;x&quot;:79.57608261405792,&quot;y&quot;:12.227610118259639},&quot;rotate&quot;:0,&quot;skewX&quot;:0,&quot;scale&quot;:{&quot;x&quot;:0.12416442308125009,&quot;y&quot;:0.12416442308125009}},&quot;image&quot;:{&quot;url&quot;:&quot;https://icons.biorender.com/biorender/5e416b11e3ad3a00283d1ca7/20200210144459/image/milk-carton.png&quot;,&quot;fallbackUrl&quot;:&quot;https://res.cloudinary.com/dlcjuc3ej/image/upload/v1581345899/m08dpznuzsbkqkugbfm5.svg#/keystone/api/icons/5e416b11e3ad3a00283d1ca7/20200210144459/image/milk-carton.svg&quot;,&quot;isPremium&quot;:false,&quot;size&quot;:{&quot;x&quot;:185,&quot;y&quot;:307.63257575757575}},&quot;source&quot;:{&quot;id&quot;:&quot;5e416b11e3ad3a00283d1ca7&quot;,&quot;type&quot;:&quot;ASSETS&quot;},&quot;isPremium&quot;:false,&quot;parent&quot;:{&quot;type&quot;:&quot;CHILD&quot;,&quot;parentId&quot;:&quot;5ea0de41-ba71-44c5-b799-118bac28ec97&quot;,&quot;order&quot;:&quot;05&quot;}},&quot;95d731e0-b146-48f5-a927-6675f4095cd6&quot;:{&quot;type&quot;:&quot;FIGURE_OBJECT&quot;,&quot;id&quot;:&quot;95d731e0-b146-48f5-a927-6675f4095cd6&quot;,&quot;parent&quot;:{&quot;type&quot;:&quot;CHILD&quot;,&quot;parentId&quot;:&quot;5ea0de41-ba71-44c5-b799-118bac28ec97&quot;,&quot;order&quot;:&quot;8&quot;},&quot;relativeTransform&quot;:{&quot;translate&quot;:{&quot;x&quot;:52.058214017049345,&quot;y&quot;:21.994511003183437},&quot;rotate&quot;:1.5707963267948966}},&quot;3b74d00f-a9d5-4e5a-babb-f22424139cbe&quot;:{&quot;type&quot;:&quot;FIGURE_OBJECT&quot;,&quot;id&quot;:&quot;3b74d00f-a9d5-4e5a-babb-f22424139cbe&quot;,&quot;parent&quot;:{&quot;type&quot;:&quot;CHILD&quot;,&quot;parentId&quot;:&quot;95d731e0-b146-48f5-a927-6675f4095cd6&quot;,&quot;order&quot;:&quot;5&quot;},&quot;relativeTransform&quot;:{&quot;translate&quot;:{&quot;x&quot;:0,&quot;y&quot;:0},&quot;rotate&quot;:0}},&quot;bf10451f-bca1-4e08-975c-68ec8eb30fb4&quot;:{&quot;id&quot;:&quot;bf10451f-bca1-4e08-975c-68ec8eb30fb4&quot;,&quot;name&quot;:&quot;Chicken (egg)&quot;,&quot;displayName&quot;:&quot;&quot;,&quot;type&quot;:&quot;FIGURE_OBJECT&quot;,&quot;relativeTransform&quot;:{&quot;translate&quot;:{&quot;x&quot;:16.391516776369073,&quot;y&quot;:5.524451851632364},&quot;rotate&quot;:0,&quot;skewX&quot;:5.845657022843783e-32,&quot;scale&quot;:{&quot;x&quot;:0.06119323183590511,&quot;y&quot;:0.06119323183590507}},&quot;image&quot;:{&quot;url&quot;:&quot;https://icons.biorender.com/biorender/5e2713826e16530028586372/chicken-egg.png&quot;,&quot;fallbackUrl&quot;:&quot;https://res.cloudinary.com/dlcjuc3ej/image/upload/v1579619199/j9rcypaf2ljtg1frh9lz.svg#/keystone/api/icons/5e2713826e16530028586372/chicken-egg.svg&quot;,&quot;isPremium&quot;:false,&quot;size&quot;:{&quot;x&quot;:150,&quot;y&quot;:193.28859060402687}},&quot;source&quot;:{&quot;id&quot;:&quot;5b748525dfc98d140085b7eb&quot;,&quot;type&quot;:&quot;ASSETS&quot;},&quot;isPremium&quot;:false,&quot;parent&quot;:{&quot;type&quot;:&quot;CHILD&quot;,&quot;parentId&quot;:&quot;3b74d00f-a9d5-4e5a-babb-f22424139cbe&quot;,&quot;order&quot;:&quot;5&quot;}},&quot;0971de1b-5f6f-465c-9c62-80954077d31a&quot;:{&quot;type&quot;:&quot;FIGURE_OBJECT&quot;,&quot;id&quot;:&quot;0971de1b-5f6f-465c-9c62-80954077d31a&quot;,&quot;parent&quot;:{&quot;type&quot;:&quot;CROP&quot;,&quot;parentId&quot;:&quot;3b74d00f-a9d5-4e5a-babb-f22424139cbe&quot;,&quot;order&quot;:&quot;5&quot;},&quot;relativeTransform&quot;:{&quot;translate&quot;:{&quot;x&quot;:16.391516776369073,&quot;y&quot;:5.524451851632364},&quot;rotate&quot;:0,&quot;skewX&quot;:7.532658714000045e-32,&quot;scale&quot;:{&quot;x&quot;:4.589492387692881,&quot;y&quot;:5.9139767680337805}},&quot;path&quot;:{&quot;type&quot;:&quot;RECT&quot;,&quot;size&quot;:{&quot;x&quot;:2,&quot;y&quot;:2}},&quot;pathStyles&quot;:[{&quot;type&quot;:&quot;FILL&quot;,&quot;fillStyle&quot;:&quot;#fff&quot;}],&quot;isFrozen&quot;:true},&quot;fb560cf8-34ae-4c96-af8f-5459a94ba72a&quot;:{&quot;id&quot;:&quot;fb560cf8-34ae-4c96-af8f-5459a94ba72a&quot;,&quot;name&quot;:&quot;Hamburger&quot;,&quot;displayName&quot;:&quot;&quot;,&quot;type&quot;:&quot;FIGURE_OBJECT&quot;,&quot;relativeTransform&quot;:{&quot;translate&quot;:{&quot;x&quot;:27.867505072706358,&quot;y&quot;:34.809913762055594},&quot;rotate&quot;:0,&quot;skewX&quot;:0,&quot;scale&quot;:{&quot;x&quot;:0.2329406744680154,&quot;y&quot;:0.2329406744680154}},&quot;image&quot;:{&quot;url&quot;:&quot;https://icons.biorender.com/biorender/5c59f6067fef2116006bc66a/20190205204634/image/hamburger.png&quot;,&quot;fallbackUrl&quot;:&quot;https://res.cloudinary.com/dlcjuc3ej/image/upload/v1549399594/edcx2dw32rdjsculw67a.svg#/keystone/api/icons/5c59f6067fef2116006bc66a/20190205204634/image/hamburger.svg&quot;,&quot;isPremium&quot;:false,&quot;size&quot;:{&quot;x&quot;:100,&quot;y&quot;:84.11214953271028}},&quot;source&quot;:{&quot;id&quot;:&quot;5c59f6067fef2116006bc66a&quot;,&quot;type&quot;:&quot;ASSETS&quot;},&quot;isPremium&quot;:false,&quot;parent&quot;:{&quot;type&quot;:&quot;CHILD&quot;,&quot;parentId&quot;:&quot;5ea0de41-ba71-44c5-b799-118bac28ec97&quot;,&quot;order&quot;:&quot;9&quot;}},&quot;85d88f8b-a108-4931-8e6a-a4b3b57e24cd&quot;:{&quot;relativeTransform&quot;:{&quot;translate&quot;:{&quot;x&quot;:-730.2238146704184,&quot;y&quot;:127.16488905962396},&quot;rotate&quot;:0},&quot;type&quot;:&quot;FIGURE_OBJECT&quot;,&quot;id&quot;:&quot;85d88f8b-a108-4931-8e6a-a4b3b57e24cd&quot;,&quot;name&quot;:&quot;Enterocyte brush (02 straight)&quot;,&quot;displayName&quot;:&quot;Enterocyte brush (straight)&quot;,&quot;opacity&quot;:1,&quot;source&quot;:{&quot;id&quot;:&quot;5e7557d552bb9000abea6403&quot;,&quot;type&quot;:&quot;ASSETS&quot;},&quot;path&quot;:{&quot;type&quot;:&quot;POLY_LINE&quot;,&quot;points&quot;:[{&quot;x&quot;:-15.139772073652928,&quot;y&quot;:0},{&quot;x&quot;:16.777766918586426,&quot;y&quot;:0}],&quot;closed&quot;:false},&quot;pathStyles&quot;:[{&quot;type&quot;:&quot;FILL&quot;,&quot;fillStyle&quot;:&quot;rgba(0,0,0,0)&quot;},{&quot;type&quot;:&quot;STROKE&quot;,&quot;strokeStyle&quot;:&quot;rgba(0,0,0,0)&quot;,&quot;lineWidth&quot;:46.94046944688571,&quot;lineJoin&quot;:&quot;round&quot;}],&quot;pathSmoothing&quot;:{&quot;type&quot;:&quot;CATMULL_SMOOTHING&quot;,&quot;smoothing&quot;:0.2},&quot;pathPattern&quot;:{&quot;type&quot;:&quot;ROW&quot;,&quot;patternId&quot;:&quot;fedf17bc-c404-45b7-8aa6-104247729bae&quot;,&quot;patternTransform&quot;:{&quot;translate&quot;:{&quot;x&quot;:-0.021065245478036176,&quot;y&quot;:-0.5},&quot;rotate&quot;:0,&quot;skewX&quot;:0,&quot;scale&quot;:{&quot;x&quot;:0.002583979328165375,&quot;y&quot;:0.002583979328165375}},&quot;xUnits&quot;:&quot;STROKE_WIDTH&quot;,&quot;yUnits&quot;:&quot;STROKE_WIDTH&quot;,&quot;bending&quot;:true,&quot;repeat&quot;:{&quot;distance&quot;:0.5919005167958654,&quot;align&quot;:&quot;CENTER&quot;},&quot;isPremium&quot;:true},&quot;isLocked&quot;:false,&quot;parent&quot;:{&quot;type&quot;:&quot;CHILD&quot;,&quot;parentId&quot;:&quot;dfafcff7-cdb2-40d2-8554-cec45ce9f584&quot;,&quot;order&quot;:&quot;9999999999999995&quot;},&quot;isPremium&quot;:true},&quot;e1a59fc4-640d-44e3-94f8-ddab24307a93&quot;:{&quot;relativeTransform&quot;:{&quot;translate&quot;:{&quot;x&quot;:-700.4752921584546,&quot;y&quot;:127.16488905962396},&quot;rotate&quot;:0},&quot;type&quot;:&quot;FIGURE_OBJECT&quot;,&quot;id&quot;:&quot;e1a59fc4-640d-44e3-94f8-ddab24307a93&quot;,&quot;name&quot;:&quot;Enterocyte brush (02 straight)&quot;,&quot;displayName&quot;:&quot;Enterocyte brush (straight)&quot;,&quot;opacity&quot;:1,&quot;source&quot;:{&quot;id&quot;:&quot;5e7557d552bb9000abea6403&quot;,&quot;type&quot;:&quot;ASSETS&quot;},&quot;path&quot;:{&quot;type&quot;:&quot;POLY_LINE&quot;,&quot;points&quot;:[{&quot;x&quot;:-15.139772073652928,&quot;y&quot;:0},{&quot;x&quot;:16.777766918586426,&quot;y&quot;:0}],&quot;closed&quot;:false},&quot;pathStyles&quot;:[{&quot;type&quot;:&quot;FILL&quot;,&quot;fillStyle&quot;:&quot;rgba(0,0,0,0)&quot;},{&quot;type&quot;:&quot;STROKE&quot;,&quot;strokeStyle&quot;:&quot;rgba(0,0,0,0)&quot;,&quot;lineWidth&quot;:46.94046944688571,&quot;lineJoin&quot;:&quot;round&quot;}],&quot;pathSmoothing&quot;:{&quot;type&quot;:&quot;CATMULL_SMOOTHING&quot;,&quot;smoothing&quot;:0.2},&quot;pathPattern&quot;:{&quot;type&quot;:&quot;ROW&quot;,&quot;patternId&quot;:&quot;e0cd0edb-262d-451b-9a19-6b1ca892dd7c&quot;,&quot;patternTransform&quot;:{&quot;translate&quot;:{&quot;x&quot;:-0.021065245478036176,&quot;y&quot;:-0.5},&quot;rotate&quot;:0,&quot;skewX&quot;:0,&quot;scale&quot;:{&quot;x&quot;:0.002583979328165375,&quot;y&quot;:0.002583979328165375}},&quot;xUnits&quot;:&quot;STROKE_WIDTH&quot;,&quot;yUnits&quot;:&quot;STROKE_WIDTH&quot;,&quot;bending&quot;:true,&quot;repeat&quot;:{&quot;distance&quot;:0.5919005167958654,&quot;align&quot;:&quot;CENTER&quot;},&quot;isPremium&quot;:true},&quot;isLocked&quot;:false,&quot;parent&quot;:{&quot;type&quot;:&quot;CHILD&quot;,&quot;parentId&quot;:&quot;dfafcff7-cdb2-40d2-8554-cec45ce9f584&quot;,&quot;order&quot;:&quot;9999999999999997&quot;},&quot;isPremium&quot;:true},&quot;96f73417-a5a9-4ef1-aec3-e3a78aab2806&quot;:{&quot;type&quot;:&quot;FIGURE_OBJECT&quot;,&quot;id&quot;:&quot;96f73417-a5a9-4ef1-aec3-e3a78aab2806&quot;,&quot;relativeTransform&quot;:{&quot;translate&quot;:{&quot;x&quot;:-720.5945960949873,&quot;y&quot;:66.0654442506966},&quot;rotate&quot;:0},&quot;opacity&quot;:0.73,&quot;path&quot;:{&quot;type&quot;:&quot;POLY_LINE&quot;,&quot;points&quot;:[{&quot;x&quot;:248.58245009863572,&quot;y&quot;:56.70620292755998},{&quot;x&quot;:28.113424206771516,&quot;y&quot;:56.70620292756},{&quot;x&quot;:-2.1939134093122403,&quot;y&quot;:55.637723486053034},{&quot;x&quot;:-21.898233713243833,&quot;y&quot;:56.70620292756},{&quot;x&quot;:-36.36733877715128,&quot;y&quot;:56.70620292756},{&quot;x&quot;:-51.38105454413895,&quot;y&quot;:56.706202927560014},{&quot;x&quot;:-14.849085591233104,&quot;y&quot;:32.951009644798255},{&quot;x&quot;:267.8231923687553,&quot;y&quot;:32.951009644798255},{&quot;x&quot;:312.0885565052847,&quot;y&quot;:60.18254693699494},{&quot;x&quot;:293.5399842864858,&quot;y&quot;:60.18254693699494}],&quot;closed&quot;:true},&quot;pathStyles&quot;:[{&quot;type&quot;:&quot;FILL&quot;,&quot;fillStyle&quot;:&quot;rgba(223, 236, 184, 0.97)&quot;},{&quot;type&quot;:&quot;STROKE&quot;,&quot;strokeStyle&quot;:&quot;rgb(108, 138, 68)&quot;,&quot;lineWidth&quot;:0.7970057365081001,&quot;lineJoin&quot;:&quot;round&quot;}],&quot;pathSmoothing&quot;:{&quot;type&quot;:&quot;CATMULL_SMOOTHING&quot;,&quot;smoothing&quot;:0.2},&quot;isLocked&quot;:false,&quot;parent&quot;:{&quot;type&quot;:&quot;CHILD&quot;,&quot;parentId&quot;:&quot;dfafcff7-cdb2-40d2-8554-cec45ce9f584&quot;,&quot;order&quot;:&quot;99&quot;},&quot;connectorInfo&quot;:{&quot;connectedObjects&quot;:[],&quot;type&quot;:&quot;QUADRATIC&quot;,&quot;offset&quot;:{&quot;x&quot;:0,&quot;y&quot;:0},&quot;bending&quot;:-0.1,&quot;firstElementIsHead&quot;:true,&quot;customized&quot;:true}},&quot;d82006fd-c8eb-48e3-8e6c-cf946ae4133d&quot;:{&quot;type&quot;:&quot;FIGURE_OBJECT&quot;,&quot;id&quot;:&quot;d82006fd-c8eb-48e3-8e6c-cf946ae4133d&quot;,&quot;parent&quot;:{&quot;type&quot;:&quot;CHILD&quot;,&quot;parentId&quot;:&quot;facc9535-9591-428b-8fb9-99215c3a3ecf&quot;,&quot;order&quot;:&quot;9&quot;},&quot;relativeTransform&quot;:{&quot;translate&quot;:{&quot;x&quot;:17.5,&quot;y&quot;:-10},&quot;rotate&quot;:0,&quot;skewX&quot;:0,&quot;scale&quot;:{&quot;x&quot;:1,&quot;y&quot;:1}}},&quot;facc9535-9591-428b-8fb9-99215c3a3ecf&quot;:{&quot;id&quot;:&quot;facc9535-9591-428b-8fb9-99215c3a3ecf&quot;,&quot;type&quot;:&quot;FIGURE_OBJECT&quot;,&quot;document&quot;:{&quot;type&quot;:&quot;FIGURE&quot;,&quot;canvasType&quot;:&quot;FIGURE&quot;,&quot;units&quot;:&quot;in&quot;},&quot;parent&quot;:{&quot;parentId&quot;:&quot;637063b5-ff56-4748-b434-2a763ee4768d&quot;,&quot;type&quot;:&quot;DOCUMENT&quot;,&quot;order&quot;:&quot;5&quot;}},&quot;637063b5-ff56-4748-b434-2a763ee4768d&quot;:{&quot;id&quot;:&quot;637063b5-ff56-4748-b434-2a763ee4768d&quot;,&quot;type&quot;:&quot;FIGURE_OBJECT&quot;,&quot;document&quot;:{&quot;type&quot;:&quot;DOCUMENT_GROUP&quot;,&quot;canvasType&quot;:&quot;SLIDE&quot;,&quot;units&quot;:&quot;in&quot;}}}}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47898</TotalTime>
  <Words>1607</Words>
  <Application>Microsoft Office PowerPoint</Application>
  <PresentationFormat>Widescreen</PresentationFormat>
  <Paragraphs>345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6" baseType="lpstr">
      <vt:lpstr>Microsoft GothicNeo</vt:lpstr>
      <vt:lpstr>Abhaya Libre ExtraBold</vt:lpstr>
      <vt:lpstr>Aptos</vt:lpstr>
      <vt:lpstr>Aptos Display</vt:lpstr>
      <vt:lpstr>Aptos Narrow</vt:lpstr>
      <vt:lpstr>Arial</vt:lpstr>
      <vt:lpstr>Calibri</vt:lpstr>
      <vt:lpstr>NNFPLJ+TimesNewRoman</vt:lpstr>
      <vt:lpstr>Roboto</vt:lpstr>
      <vt:lpstr>Symbol</vt:lpstr>
      <vt:lpstr>Times New Roman</vt:lpstr>
      <vt:lpstr>Wingdings</vt:lpstr>
      <vt:lpstr>1_Office Theme</vt:lpstr>
      <vt:lpstr>PowerPoint Presentation</vt:lpstr>
      <vt:lpstr>Regulatory Landscapes for Medical Foods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Stroop Test Results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Douglas Lynch</dc:creator>
  <cp:lastModifiedBy>Hariom Yadav</cp:lastModifiedBy>
  <cp:revision>103</cp:revision>
  <dcterms:created xsi:type="dcterms:W3CDTF">2024-01-18T13:38:41Z</dcterms:created>
  <dcterms:modified xsi:type="dcterms:W3CDTF">2025-11-19T14:49:21Z</dcterms:modified>
</cp:coreProperties>
</file>